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75" r:id="rId2"/>
    <p:sldMasterId id="2147483787" r:id="rId3"/>
    <p:sldMasterId id="2147483799" r:id="rId4"/>
    <p:sldMasterId id="2147483811" r:id="rId5"/>
    <p:sldMasterId id="2147483823" r:id="rId6"/>
    <p:sldMasterId id="2147483835" r:id="rId7"/>
    <p:sldMasterId id="2147483847" r:id="rId8"/>
  </p:sldMasterIdLst>
  <p:notesMasterIdLst>
    <p:notesMasterId r:id="rId61"/>
  </p:notesMasterIdLst>
  <p:sldIdLst>
    <p:sldId id="265" r:id="rId9"/>
    <p:sldId id="384" r:id="rId10"/>
    <p:sldId id="350" r:id="rId11"/>
    <p:sldId id="386" r:id="rId12"/>
    <p:sldId id="388" r:id="rId13"/>
    <p:sldId id="361" r:id="rId14"/>
    <p:sldId id="362" r:id="rId15"/>
    <p:sldId id="363" r:id="rId16"/>
    <p:sldId id="364" r:id="rId17"/>
    <p:sldId id="365" r:id="rId18"/>
    <p:sldId id="366" r:id="rId19"/>
    <p:sldId id="367" r:id="rId20"/>
    <p:sldId id="390"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115" d="100"/>
          <a:sy n="115" d="100"/>
        </p:scale>
        <p:origin x="42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D3871-6A5F-4E86-ABFD-C58C3764A636}" type="doc">
      <dgm:prSet loTypeId="urn:microsoft.com/office/officeart/2005/8/layout/chevron1" loCatId="process" qsTypeId="urn:microsoft.com/office/officeart/2005/8/quickstyle/simple1" qsCatId="simple" csTypeId="urn:microsoft.com/office/officeart/2005/8/colors/accent3_1" csCatId="accent3" phldr="1"/>
      <dgm:spPr/>
    </dgm:pt>
    <dgm:pt modelId="{280FACF3-80BA-412C-9128-753B7ED07E11}">
      <dgm:prSet phldrT="[Текст]" custT="1"/>
      <dgm:spPr/>
      <dgm:t>
        <a:bodyPr/>
        <a:lstStyle/>
        <a:p>
          <a:r>
            <a:rPr lang="kk-KZ" sz="2000" dirty="0" smtClean="0">
              <a:latin typeface="Times New Roman" pitchFamily="18" charset="0"/>
              <a:cs typeface="Times New Roman" pitchFamily="18" charset="0"/>
            </a:rPr>
            <a:t>Иммунитет түрлері:</a:t>
          </a:r>
          <a:endParaRPr lang="ru-RU" sz="2000" dirty="0">
            <a:latin typeface="Times New Roman" pitchFamily="18" charset="0"/>
            <a:cs typeface="Times New Roman" pitchFamily="18" charset="0"/>
          </a:endParaRPr>
        </a:p>
      </dgm:t>
    </dgm:pt>
    <dgm:pt modelId="{FA8AACF4-01B0-4117-A7D5-76C0540BB575}" type="parTrans" cxnId="{CEF8FD1E-6069-4A2D-BB98-484970635A7A}">
      <dgm:prSet/>
      <dgm:spPr/>
      <dgm:t>
        <a:bodyPr/>
        <a:lstStyle/>
        <a:p>
          <a:endParaRPr lang="ru-RU" sz="1400">
            <a:latin typeface="Times New Roman" pitchFamily="18" charset="0"/>
            <a:cs typeface="Times New Roman" pitchFamily="18" charset="0"/>
          </a:endParaRPr>
        </a:p>
      </dgm:t>
    </dgm:pt>
    <dgm:pt modelId="{A23D3BD3-9548-4524-A515-5C6117390721}" type="sibTrans" cxnId="{CEF8FD1E-6069-4A2D-BB98-484970635A7A}">
      <dgm:prSet/>
      <dgm:spPr/>
      <dgm:t>
        <a:bodyPr/>
        <a:lstStyle/>
        <a:p>
          <a:endParaRPr lang="ru-RU" sz="1400">
            <a:latin typeface="Times New Roman" pitchFamily="18" charset="0"/>
            <a:cs typeface="Times New Roman" pitchFamily="18" charset="0"/>
          </a:endParaRPr>
        </a:p>
      </dgm:t>
    </dgm:pt>
    <dgm:pt modelId="{0E19BF44-B2E1-428D-8EA1-DF9A0803707B}">
      <dgm:prSet phldrT="[Текст]" custT="1"/>
      <dgm:spPr/>
      <dgm:t>
        <a:bodyPr/>
        <a:lstStyle/>
        <a:p>
          <a:r>
            <a:rPr lang="kk-KZ" sz="2000" dirty="0" smtClean="0">
              <a:latin typeface="Times New Roman" pitchFamily="18" charset="0"/>
              <a:cs typeface="Times New Roman" pitchFamily="18" charset="0"/>
            </a:rPr>
            <a:t>Туа біткен</a:t>
          </a:r>
          <a:endParaRPr lang="ru-RU" sz="2000" dirty="0">
            <a:latin typeface="Times New Roman" pitchFamily="18" charset="0"/>
            <a:cs typeface="Times New Roman" pitchFamily="18" charset="0"/>
          </a:endParaRPr>
        </a:p>
      </dgm:t>
    </dgm:pt>
    <dgm:pt modelId="{CA419C84-6235-490A-BA0D-391BC1C369E7}" type="parTrans" cxnId="{D7FC435C-379D-4734-8351-0A30B6C16F50}">
      <dgm:prSet/>
      <dgm:spPr/>
      <dgm:t>
        <a:bodyPr/>
        <a:lstStyle/>
        <a:p>
          <a:endParaRPr lang="ru-RU" sz="1400">
            <a:latin typeface="Times New Roman" pitchFamily="18" charset="0"/>
            <a:cs typeface="Times New Roman" pitchFamily="18" charset="0"/>
          </a:endParaRPr>
        </a:p>
      </dgm:t>
    </dgm:pt>
    <dgm:pt modelId="{664DCA77-C8FA-46C3-A9F4-9BD45B912611}" type="sibTrans" cxnId="{D7FC435C-379D-4734-8351-0A30B6C16F50}">
      <dgm:prSet/>
      <dgm:spPr/>
      <dgm:t>
        <a:bodyPr/>
        <a:lstStyle/>
        <a:p>
          <a:endParaRPr lang="ru-RU" sz="1400">
            <a:latin typeface="Times New Roman" pitchFamily="18" charset="0"/>
            <a:cs typeface="Times New Roman" pitchFamily="18" charset="0"/>
          </a:endParaRPr>
        </a:p>
      </dgm:t>
    </dgm:pt>
    <dgm:pt modelId="{FC69D290-E884-4597-B542-7C94A406AF7D}">
      <dgm:prSet phldrT="[Текст]" custT="1"/>
      <dgm:spPr/>
      <dgm:t>
        <a:bodyPr/>
        <a:lstStyle/>
        <a:p>
          <a:r>
            <a:rPr lang="kk-KZ" sz="2000" dirty="0" smtClean="0">
              <a:latin typeface="Times New Roman" pitchFamily="18" charset="0"/>
              <a:cs typeface="Times New Roman" pitchFamily="18" charset="0"/>
            </a:rPr>
            <a:t>Жүре пайда болған</a:t>
          </a:r>
          <a:endParaRPr lang="ru-RU" sz="2000" dirty="0">
            <a:latin typeface="Times New Roman" pitchFamily="18" charset="0"/>
            <a:cs typeface="Times New Roman" pitchFamily="18" charset="0"/>
          </a:endParaRPr>
        </a:p>
      </dgm:t>
    </dgm:pt>
    <dgm:pt modelId="{F6CC76EA-AAD8-4795-B153-126489495A26}" type="parTrans" cxnId="{4B532751-1302-40F7-926D-ABA0E25808A9}">
      <dgm:prSet/>
      <dgm:spPr/>
      <dgm:t>
        <a:bodyPr/>
        <a:lstStyle/>
        <a:p>
          <a:endParaRPr lang="ru-RU" sz="1400">
            <a:latin typeface="Times New Roman" pitchFamily="18" charset="0"/>
            <a:cs typeface="Times New Roman" pitchFamily="18" charset="0"/>
          </a:endParaRPr>
        </a:p>
      </dgm:t>
    </dgm:pt>
    <dgm:pt modelId="{214EEB30-0505-42DB-BE4B-4268C2496D37}" type="sibTrans" cxnId="{4B532751-1302-40F7-926D-ABA0E25808A9}">
      <dgm:prSet/>
      <dgm:spPr/>
      <dgm:t>
        <a:bodyPr/>
        <a:lstStyle/>
        <a:p>
          <a:endParaRPr lang="ru-RU" sz="1400">
            <a:latin typeface="Times New Roman" pitchFamily="18" charset="0"/>
            <a:cs typeface="Times New Roman" pitchFamily="18" charset="0"/>
          </a:endParaRPr>
        </a:p>
      </dgm:t>
    </dgm:pt>
    <dgm:pt modelId="{67F6A630-3426-459E-BA4E-043EC1F8211B}" type="pres">
      <dgm:prSet presAssocID="{4C3D3871-6A5F-4E86-ABFD-C58C3764A636}" presName="Name0" presStyleCnt="0">
        <dgm:presLayoutVars>
          <dgm:dir/>
          <dgm:animLvl val="lvl"/>
          <dgm:resizeHandles val="exact"/>
        </dgm:presLayoutVars>
      </dgm:prSet>
      <dgm:spPr/>
    </dgm:pt>
    <dgm:pt modelId="{3BFF566E-B747-4481-B4EE-7E4621390228}" type="pres">
      <dgm:prSet presAssocID="{280FACF3-80BA-412C-9128-753B7ED07E11}" presName="parTxOnly" presStyleLbl="node1" presStyleIdx="0" presStyleCnt="3">
        <dgm:presLayoutVars>
          <dgm:chMax val="0"/>
          <dgm:chPref val="0"/>
          <dgm:bulletEnabled val="1"/>
        </dgm:presLayoutVars>
      </dgm:prSet>
      <dgm:spPr/>
      <dgm:t>
        <a:bodyPr/>
        <a:lstStyle/>
        <a:p>
          <a:endParaRPr lang="ru-RU"/>
        </a:p>
      </dgm:t>
    </dgm:pt>
    <dgm:pt modelId="{B8DA3652-B16E-400C-AA9F-6D029F9A98D9}" type="pres">
      <dgm:prSet presAssocID="{A23D3BD3-9548-4524-A515-5C6117390721}" presName="parTxOnlySpace" presStyleCnt="0"/>
      <dgm:spPr/>
    </dgm:pt>
    <dgm:pt modelId="{6636DDB5-3C43-43F0-8D29-58DF76B9DF95}" type="pres">
      <dgm:prSet presAssocID="{0E19BF44-B2E1-428D-8EA1-DF9A0803707B}" presName="parTxOnly" presStyleLbl="node1" presStyleIdx="1" presStyleCnt="3">
        <dgm:presLayoutVars>
          <dgm:chMax val="0"/>
          <dgm:chPref val="0"/>
          <dgm:bulletEnabled val="1"/>
        </dgm:presLayoutVars>
      </dgm:prSet>
      <dgm:spPr/>
      <dgm:t>
        <a:bodyPr/>
        <a:lstStyle/>
        <a:p>
          <a:endParaRPr lang="ru-RU"/>
        </a:p>
      </dgm:t>
    </dgm:pt>
    <dgm:pt modelId="{85FD25E3-9B78-4435-8160-1A47DFC8F859}" type="pres">
      <dgm:prSet presAssocID="{664DCA77-C8FA-46C3-A9F4-9BD45B912611}" presName="parTxOnlySpace" presStyleCnt="0"/>
      <dgm:spPr/>
    </dgm:pt>
    <dgm:pt modelId="{720DA9AC-F262-4B0F-9DFC-DE2A2F951620}" type="pres">
      <dgm:prSet presAssocID="{FC69D290-E884-4597-B542-7C94A406AF7D}" presName="parTxOnly" presStyleLbl="node1" presStyleIdx="2" presStyleCnt="3">
        <dgm:presLayoutVars>
          <dgm:chMax val="0"/>
          <dgm:chPref val="0"/>
          <dgm:bulletEnabled val="1"/>
        </dgm:presLayoutVars>
      </dgm:prSet>
      <dgm:spPr/>
      <dgm:t>
        <a:bodyPr/>
        <a:lstStyle/>
        <a:p>
          <a:endParaRPr lang="ru-RU"/>
        </a:p>
      </dgm:t>
    </dgm:pt>
  </dgm:ptLst>
  <dgm:cxnLst>
    <dgm:cxn modelId="{6A8D5AA7-68D0-49E5-96FD-B489354C70D9}" type="presOf" srcId="{280FACF3-80BA-412C-9128-753B7ED07E11}" destId="{3BFF566E-B747-4481-B4EE-7E4621390228}" srcOrd="0" destOrd="0" presId="urn:microsoft.com/office/officeart/2005/8/layout/chevron1"/>
    <dgm:cxn modelId="{D7FC435C-379D-4734-8351-0A30B6C16F50}" srcId="{4C3D3871-6A5F-4E86-ABFD-C58C3764A636}" destId="{0E19BF44-B2E1-428D-8EA1-DF9A0803707B}" srcOrd="1" destOrd="0" parTransId="{CA419C84-6235-490A-BA0D-391BC1C369E7}" sibTransId="{664DCA77-C8FA-46C3-A9F4-9BD45B912611}"/>
    <dgm:cxn modelId="{CEF8FD1E-6069-4A2D-BB98-484970635A7A}" srcId="{4C3D3871-6A5F-4E86-ABFD-C58C3764A636}" destId="{280FACF3-80BA-412C-9128-753B7ED07E11}" srcOrd="0" destOrd="0" parTransId="{FA8AACF4-01B0-4117-A7D5-76C0540BB575}" sibTransId="{A23D3BD3-9548-4524-A515-5C6117390721}"/>
    <dgm:cxn modelId="{BA23914F-24E0-4FD6-9A2B-CC6F1260259F}" type="presOf" srcId="{FC69D290-E884-4597-B542-7C94A406AF7D}" destId="{720DA9AC-F262-4B0F-9DFC-DE2A2F951620}" srcOrd="0" destOrd="0" presId="urn:microsoft.com/office/officeart/2005/8/layout/chevron1"/>
    <dgm:cxn modelId="{4B532751-1302-40F7-926D-ABA0E25808A9}" srcId="{4C3D3871-6A5F-4E86-ABFD-C58C3764A636}" destId="{FC69D290-E884-4597-B542-7C94A406AF7D}" srcOrd="2" destOrd="0" parTransId="{F6CC76EA-AAD8-4795-B153-126489495A26}" sibTransId="{214EEB30-0505-42DB-BE4B-4268C2496D37}"/>
    <dgm:cxn modelId="{0D311EB1-AEDC-4832-A23B-C2F8C87DBA8E}" type="presOf" srcId="{4C3D3871-6A5F-4E86-ABFD-C58C3764A636}" destId="{67F6A630-3426-459E-BA4E-043EC1F8211B}" srcOrd="0" destOrd="0" presId="urn:microsoft.com/office/officeart/2005/8/layout/chevron1"/>
    <dgm:cxn modelId="{E8D77AA1-7B7C-413D-A984-8FC87C0BF390}" type="presOf" srcId="{0E19BF44-B2E1-428D-8EA1-DF9A0803707B}" destId="{6636DDB5-3C43-43F0-8D29-58DF76B9DF95}" srcOrd="0" destOrd="0" presId="urn:microsoft.com/office/officeart/2005/8/layout/chevron1"/>
    <dgm:cxn modelId="{F6B96909-0C13-41CF-9C05-38B71F301EF2}" type="presParOf" srcId="{67F6A630-3426-459E-BA4E-043EC1F8211B}" destId="{3BFF566E-B747-4481-B4EE-7E4621390228}" srcOrd="0" destOrd="0" presId="urn:microsoft.com/office/officeart/2005/8/layout/chevron1"/>
    <dgm:cxn modelId="{18B2E811-FDEF-41A7-91F7-41B7E5BC3BAE}" type="presParOf" srcId="{67F6A630-3426-459E-BA4E-043EC1F8211B}" destId="{B8DA3652-B16E-400C-AA9F-6D029F9A98D9}" srcOrd="1" destOrd="0" presId="urn:microsoft.com/office/officeart/2005/8/layout/chevron1"/>
    <dgm:cxn modelId="{F6865FDE-31D7-4DFB-BBC8-75C6F1B0A88E}" type="presParOf" srcId="{67F6A630-3426-459E-BA4E-043EC1F8211B}" destId="{6636DDB5-3C43-43F0-8D29-58DF76B9DF95}" srcOrd="2" destOrd="0" presId="urn:microsoft.com/office/officeart/2005/8/layout/chevron1"/>
    <dgm:cxn modelId="{46580FAF-3C8A-410E-93B6-1447BE7B0227}" type="presParOf" srcId="{67F6A630-3426-459E-BA4E-043EC1F8211B}" destId="{85FD25E3-9B78-4435-8160-1A47DFC8F859}" srcOrd="3" destOrd="0" presId="urn:microsoft.com/office/officeart/2005/8/layout/chevron1"/>
    <dgm:cxn modelId="{96A65AD4-C661-445F-8E4C-F55DBB8EE756}" type="presParOf" srcId="{67F6A630-3426-459E-BA4E-043EC1F8211B}" destId="{720DA9AC-F262-4B0F-9DFC-DE2A2F95162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C1B3-DEEC-41AF-8C01-2D265A39D682}" type="datetimeFigureOut">
              <a:rPr lang="en-US" smtClean="0"/>
              <a:pPr/>
              <a:t>1/20/2025</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307F-7235-4402-B505-8EF6412E3836}" type="slidenum">
              <a:rPr lang="en-US" smtClean="0"/>
              <a:pPr/>
              <a:t>‹#›</a:t>
            </a:fld>
            <a:endParaRPr lang="en-US"/>
          </a:p>
        </p:txBody>
      </p:sp>
    </p:spTree>
    <p:extLst>
      <p:ext uri="{BB962C8B-B14F-4D97-AF65-F5344CB8AC3E}">
        <p14:creationId xmlns:p14="http://schemas.microsoft.com/office/powerpoint/2010/main" val="94808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07307F-7235-4402-B505-8EF6412E3836}" type="slidenum">
              <a:rPr lang="en-US" smtClean="0"/>
              <a:pPr/>
              <a:t>1</a:t>
            </a:fld>
            <a:endParaRPr lang="en-US" dirty="0"/>
          </a:p>
        </p:txBody>
      </p:sp>
    </p:spTree>
    <p:extLst>
      <p:ext uri="{BB962C8B-B14F-4D97-AF65-F5344CB8AC3E}">
        <p14:creationId xmlns:p14="http://schemas.microsoft.com/office/powerpoint/2010/main" val="351604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D3F64DD1-9C75-4FAA-8467-81F402F02D6F}" type="slidenum">
              <a:rPr lang="ru-RU" altLang="ru-RU" smtClean="0">
                <a:solidFill>
                  <a:prstClr val="black"/>
                </a:solidFill>
              </a:rPr>
              <a:pPr/>
              <a:t>13</a:t>
            </a:fld>
            <a:endParaRPr lang="ru-RU" altLang="ru-RU" smtClean="0">
              <a:solidFill>
                <a:prstClr val="black"/>
              </a:solidFill>
            </a:endParaRPr>
          </a:p>
        </p:txBody>
      </p:sp>
    </p:spTree>
    <p:extLst>
      <p:ext uri="{BB962C8B-B14F-4D97-AF65-F5344CB8AC3E}">
        <p14:creationId xmlns:p14="http://schemas.microsoft.com/office/powerpoint/2010/main" val="370201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C999840-2F22-48C6-B679-07B8AB845D7B}" type="slidenum">
              <a:rPr lang="ru-RU" altLang="ru-RU" smtClean="0">
                <a:solidFill>
                  <a:prstClr val="black"/>
                </a:solidFill>
              </a:rPr>
              <a:pPr/>
              <a:t>46</a:t>
            </a:fld>
            <a:endParaRPr lang="ru-RU" altLang="ru-RU" smtClean="0">
              <a:solidFill>
                <a:prstClr val="black"/>
              </a:solidFill>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194923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E4861C8D-C67D-4857-B4D7-7E980BEB3D98}" type="slidenum">
              <a:rPr lang="ru-RU" altLang="ru-RU" smtClean="0">
                <a:solidFill>
                  <a:prstClr val="black"/>
                </a:solidFill>
              </a:rPr>
              <a:pPr/>
              <a:t>47</a:t>
            </a:fld>
            <a:endParaRPr lang="ru-RU" altLang="ru-RU" smtClean="0">
              <a:solidFill>
                <a:prstClr val="black"/>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58144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382C88A-9324-475E-A931-A28D738104FE}" type="slidenum">
              <a:rPr lang="ru-RU" altLang="ru-RU" smtClean="0">
                <a:solidFill>
                  <a:prstClr val="black"/>
                </a:solidFill>
              </a:rPr>
              <a:pPr/>
              <a:t>48</a:t>
            </a:fld>
            <a:endParaRPr lang="ru-RU" altLang="ru-RU" smtClean="0">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330417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1DCAF4AC-2642-49B4-86F4-AA8CF437ECC4}" type="slidenum">
              <a:rPr lang="ru-RU" altLang="ru-RU" smtClean="0">
                <a:solidFill>
                  <a:prstClr val="black"/>
                </a:solidFill>
              </a:rPr>
              <a:pPr/>
              <a:t>49</a:t>
            </a:fld>
            <a:endParaRPr lang="ru-RU" altLang="ru-RU" smtClean="0">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149808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6A5476F-AA9E-44B4-AFB9-4C328CFECDE1}" type="slidenum">
              <a:rPr lang="ru-RU" altLang="ru-RU" smtClean="0">
                <a:solidFill>
                  <a:prstClr val="black"/>
                </a:solidFill>
              </a:rPr>
              <a:pPr/>
              <a:t>50</a:t>
            </a:fld>
            <a:endParaRPr lang="ru-RU" altLang="ru-RU" smtClean="0">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361918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03CB5B88-2DB7-4695-AFC6-A17D4D4D2FB0}" type="slidenum">
              <a:rPr lang="ru-RU" altLang="ru-RU" smtClean="0">
                <a:solidFill>
                  <a:prstClr val="black"/>
                </a:solidFill>
              </a:rPr>
              <a:pPr/>
              <a:t>51</a:t>
            </a:fld>
            <a:endParaRPr lang="ru-RU" altLang="ru-RU" smtClean="0">
              <a:solidFill>
                <a:prstClr val="black"/>
              </a:solidFill>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107995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18604B4A-840E-4BE2-8DAB-FA3E6FC02403}" type="slidenum">
              <a:rPr lang="ru-RU" altLang="ru-RU" smtClean="0">
                <a:solidFill>
                  <a:prstClr val="black"/>
                </a:solidFill>
              </a:rPr>
              <a:pPr/>
              <a:t>52</a:t>
            </a:fld>
            <a:endParaRPr lang="ru-RU" altLang="ru-RU" smtClean="0">
              <a:solidFill>
                <a:prstClr val="black"/>
              </a:solidFill>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Tree>
    <p:extLst>
      <p:ext uri="{BB962C8B-B14F-4D97-AF65-F5344CB8AC3E}">
        <p14:creationId xmlns:p14="http://schemas.microsoft.com/office/powerpoint/2010/main" val="31683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5C68CA-AB87-4E8C-A7E5-7E01A81AB6C6}" type="datetimeFigureOut">
              <a:rPr lang="en-US" smtClean="0"/>
              <a:pPr/>
              <a:t>1/20/2025</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8" name="Заголовок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1/20/2025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C963A7B-D39F-46BC-BE68-FD1D9B45CD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9221216" y="3009902"/>
            <a:ext cx="609600" cy="441325"/>
          </a:xfrm>
        </p:spPr>
        <p:txBody>
          <a:bodyPr/>
          <a:lstStyle/>
          <a:p>
            <a:fld id="{CC963A7B-D39F-46BC-BE68-FD1D9B45CDE7}" type="slidenum">
              <a:rPr lang="en-US" smtClean="0"/>
              <a:pPr/>
              <a:t>‹#›</a:t>
            </a:fld>
            <a:endParaRPr lang="en-US"/>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1/20/2025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6D72F4BC-7751-4A4B-AEAD-F9171F7ADAFC}" type="slidenum">
              <a:rPr lang="ru-RU" altLang="ru-RU"/>
              <a:pPr>
                <a:defRPr/>
              </a:pPr>
              <a:t>‹#›</a:t>
            </a:fld>
            <a:endParaRPr lang="ru-RU" altLang="ru-RU"/>
          </a:p>
        </p:txBody>
      </p:sp>
    </p:spTree>
    <p:extLst>
      <p:ext uri="{BB962C8B-B14F-4D97-AF65-F5344CB8AC3E}">
        <p14:creationId xmlns:p14="http://schemas.microsoft.com/office/powerpoint/2010/main" val="4214608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5EF0CDF-2235-44ED-97D0-3A4A5F56A68F}" type="slidenum">
              <a:rPr lang="ru-RU" altLang="ru-RU"/>
              <a:pPr>
                <a:defRPr/>
              </a:pPr>
              <a:t>‹#›</a:t>
            </a:fld>
            <a:endParaRPr lang="ru-RU" altLang="ru-RU"/>
          </a:p>
        </p:txBody>
      </p:sp>
    </p:spTree>
    <p:extLst>
      <p:ext uri="{BB962C8B-B14F-4D97-AF65-F5344CB8AC3E}">
        <p14:creationId xmlns:p14="http://schemas.microsoft.com/office/powerpoint/2010/main" val="342248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826B520-E5E5-4132-8AB7-B026D91D6B8C}" type="slidenum">
              <a:rPr lang="ru-RU" altLang="ru-RU"/>
              <a:pPr>
                <a:defRPr/>
              </a:pPr>
              <a:t>‹#›</a:t>
            </a:fld>
            <a:endParaRPr lang="ru-RU" altLang="ru-RU"/>
          </a:p>
        </p:txBody>
      </p:sp>
    </p:spTree>
    <p:extLst>
      <p:ext uri="{BB962C8B-B14F-4D97-AF65-F5344CB8AC3E}">
        <p14:creationId xmlns:p14="http://schemas.microsoft.com/office/powerpoint/2010/main" val="213499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4C4AAEE-BF0E-4CDA-AED1-4CA961DA9D15}" type="slidenum">
              <a:rPr lang="ru-RU" altLang="ru-RU"/>
              <a:pPr>
                <a:defRPr/>
              </a:pPr>
              <a:t>‹#›</a:t>
            </a:fld>
            <a:endParaRPr lang="ru-RU" altLang="ru-RU"/>
          </a:p>
        </p:txBody>
      </p:sp>
    </p:spTree>
    <p:extLst>
      <p:ext uri="{BB962C8B-B14F-4D97-AF65-F5344CB8AC3E}">
        <p14:creationId xmlns:p14="http://schemas.microsoft.com/office/powerpoint/2010/main" val="327913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F42D45A-D56C-4E84-84DE-ADFDBC710BC7}" type="slidenum">
              <a:rPr lang="ru-RU" altLang="ru-RU"/>
              <a:pPr>
                <a:defRPr/>
              </a:pPr>
              <a:t>‹#›</a:t>
            </a:fld>
            <a:endParaRPr lang="ru-RU" altLang="ru-RU"/>
          </a:p>
        </p:txBody>
      </p:sp>
    </p:spTree>
    <p:extLst>
      <p:ext uri="{BB962C8B-B14F-4D97-AF65-F5344CB8AC3E}">
        <p14:creationId xmlns:p14="http://schemas.microsoft.com/office/powerpoint/2010/main" val="2366515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AA03725-AA42-4B67-8BED-F1BED6C684B1}" type="slidenum">
              <a:rPr lang="ru-RU" altLang="ru-RU"/>
              <a:pPr>
                <a:defRPr/>
              </a:pPr>
              <a:t>‹#›</a:t>
            </a:fld>
            <a:endParaRPr lang="ru-RU" altLang="ru-RU"/>
          </a:p>
        </p:txBody>
      </p:sp>
    </p:spTree>
    <p:extLst>
      <p:ext uri="{BB962C8B-B14F-4D97-AF65-F5344CB8AC3E}">
        <p14:creationId xmlns:p14="http://schemas.microsoft.com/office/powerpoint/2010/main" val="373555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5" name="Footer Placeholder 7">
            <a:extLst>
              <a:ext uri="{FF2B5EF4-FFF2-40B4-BE49-F238E27FC236}"/>
            </a:extLst>
          </p:cNvPr>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a:extLst>
              <a:ext uri="{FF2B5EF4-FFF2-40B4-BE49-F238E27FC236}"/>
            </a:extLst>
          </p:cNvPr>
          <p:cNvSpPr>
            <a:spLocks noGrp="1"/>
          </p:cNvSpPr>
          <p:nvPr>
            <p:ph type="sldNum" sz="quarter" idx="12"/>
          </p:nvPr>
        </p:nvSpPr>
        <p:spPr/>
        <p:txBody>
          <a:bodyPr/>
          <a:lstStyle>
            <a:lvl1pPr>
              <a:defRPr/>
            </a:lvl1pPr>
          </a:lstStyle>
          <a:p>
            <a:pPr>
              <a:defRPr/>
            </a:pPr>
            <a:fld id="{B791CFFE-0498-4785-912E-2BE94F382E4F}" type="slidenum">
              <a:rPr lang="ru-RU" altLang="ru-RU"/>
              <a:pPr>
                <a:defRPr/>
              </a:pPr>
              <a:t>‹#›</a:t>
            </a:fld>
            <a:endParaRPr lang="ru-RU" altLang="ru-RU"/>
          </a:p>
        </p:txBody>
      </p:sp>
    </p:spTree>
    <p:extLst>
      <p:ext uri="{BB962C8B-B14F-4D97-AF65-F5344CB8AC3E}">
        <p14:creationId xmlns:p14="http://schemas.microsoft.com/office/powerpoint/2010/main" val="106207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a:xfrm>
            <a:off x="465667" y="6459539"/>
            <a:ext cx="2618317" cy="365125"/>
          </a:xfrm>
        </p:spPr>
        <p:txBody>
          <a:bodyPr/>
          <a:lstStyle>
            <a:lvl1pPr algn="l">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a:extLst>
              <a:ext uri="{FF2B5EF4-FFF2-40B4-BE49-F238E27FC236}"/>
            </a:extLst>
          </p:cNvPr>
          <p:cNvSpPr>
            <a:spLocks noGrp="1"/>
          </p:cNvSpPr>
          <p:nvPr>
            <p:ph type="sldNum" sz="quarter" idx="12"/>
          </p:nvPr>
        </p:nvSpPr>
        <p:spPr/>
        <p:txBody>
          <a:bodyPr/>
          <a:lstStyle>
            <a:lvl1pPr>
              <a:defRPr>
                <a:solidFill>
                  <a:schemeClr val="tx2"/>
                </a:solidFill>
              </a:defRPr>
            </a:lvl1pPr>
          </a:lstStyle>
          <a:p>
            <a:pPr>
              <a:defRPr/>
            </a:pPr>
            <a:fld id="{CABE108C-A153-4737-B6FB-5B639C84101B}"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150963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1/20/2025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5815584" y="1026373"/>
            <a:ext cx="609600" cy="441325"/>
          </a:xfrm>
        </p:spPr>
        <p:txBody>
          <a:bodyPr/>
          <a:lstStyle/>
          <a:p>
            <a:fld id="{CC963A7B-D39F-46BC-BE68-FD1D9B45CDE7}" type="slidenum">
              <a:rPr lang="en-US" smtClean="0"/>
              <a:pPr/>
              <a:t>‹#›</a:t>
            </a:fld>
            <a:endParaRPr lang="en-US"/>
          </a:p>
        </p:txBody>
      </p:sp>
      <p:sp>
        <p:nvSpPr>
          <p:cNvPr id="8" name="Содержимое 7"/>
          <p:cNvSpPr>
            <a:spLocks noGrp="1"/>
          </p:cNvSpPr>
          <p:nvPr>
            <p:ph sz="quarter" idx="1"/>
          </p:nvPr>
        </p:nvSpPr>
        <p:spPr>
          <a:xfrm>
            <a:off x="402336" y="1527048"/>
            <a:ext cx="1133856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extLst>
          </p:cNvPr>
          <p:cNvSpPr>
            <a:spLocks noGrp="1"/>
          </p:cNvSpPr>
          <p:nvPr>
            <p:ph type="sldNum" sz="quarter" idx="12"/>
          </p:nvPr>
        </p:nvSpPr>
        <p:spPr/>
        <p:txBody>
          <a:bodyPr/>
          <a:lstStyle>
            <a:lvl1pPr>
              <a:defRPr/>
            </a:lvl1pPr>
          </a:lstStyle>
          <a:p>
            <a:pPr>
              <a:defRPr/>
            </a:pPr>
            <a:fld id="{C873AF76-11B5-4EE0-B19C-B9CFD4C19CAE}" type="slidenum">
              <a:rPr lang="ru-RU" altLang="ru-RU"/>
              <a:pPr>
                <a:defRPr/>
              </a:pPr>
              <a:t>‹#›</a:t>
            </a:fld>
            <a:endParaRPr lang="ru-RU" altLang="ru-RU"/>
          </a:p>
        </p:txBody>
      </p:sp>
    </p:spTree>
    <p:extLst>
      <p:ext uri="{BB962C8B-B14F-4D97-AF65-F5344CB8AC3E}">
        <p14:creationId xmlns:p14="http://schemas.microsoft.com/office/powerpoint/2010/main" val="360496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4A6C81-5172-4375-8811-2D0C6BD736C4}" type="slidenum">
              <a:rPr lang="ru-RU" altLang="ru-RU"/>
              <a:pPr>
                <a:defRPr/>
              </a:pPr>
              <a:t>‹#›</a:t>
            </a:fld>
            <a:endParaRPr lang="ru-RU" altLang="ru-RU"/>
          </a:p>
        </p:txBody>
      </p:sp>
    </p:spTree>
    <p:extLst>
      <p:ext uri="{BB962C8B-B14F-4D97-AF65-F5344CB8AC3E}">
        <p14:creationId xmlns:p14="http://schemas.microsoft.com/office/powerpoint/2010/main" val="52707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7BD726CF-A5D6-48B8-B0B7-CBB00CAF910C}" type="slidenum">
              <a:rPr lang="ru-RU" altLang="ru-RU"/>
              <a:pPr>
                <a:defRPr/>
              </a:pPr>
              <a:t>‹#›</a:t>
            </a:fld>
            <a:endParaRPr lang="ru-RU" altLang="ru-RU"/>
          </a:p>
        </p:txBody>
      </p:sp>
    </p:spTree>
    <p:extLst>
      <p:ext uri="{BB962C8B-B14F-4D97-AF65-F5344CB8AC3E}">
        <p14:creationId xmlns:p14="http://schemas.microsoft.com/office/powerpoint/2010/main" val="2052844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6D72F4BC-7751-4A4B-AEAD-F9171F7ADAFC}" type="slidenum">
              <a:rPr lang="ru-RU" altLang="ru-RU"/>
              <a:pPr>
                <a:defRPr/>
              </a:pPr>
              <a:t>‹#›</a:t>
            </a:fld>
            <a:endParaRPr lang="ru-RU" altLang="ru-RU"/>
          </a:p>
        </p:txBody>
      </p:sp>
    </p:spTree>
    <p:extLst>
      <p:ext uri="{BB962C8B-B14F-4D97-AF65-F5344CB8AC3E}">
        <p14:creationId xmlns:p14="http://schemas.microsoft.com/office/powerpoint/2010/main" val="182137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5EF0CDF-2235-44ED-97D0-3A4A5F56A68F}" type="slidenum">
              <a:rPr lang="ru-RU" altLang="ru-RU"/>
              <a:pPr>
                <a:defRPr/>
              </a:pPr>
              <a:t>‹#›</a:t>
            </a:fld>
            <a:endParaRPr lang="ru-RU" altLang="ru-RU"/>
          </a:p>
        </p:txBody>
      </p:sp>
    </p:spTree>
    <p:extLst>
      <p:ext uri="{BB962C8B-B14F-4D97-AF65-F5344CB8AC3E}">
        <p14:creationId xmlns:p14="http://schemas.microsoft.com/office/powerpoint/2010/main" val="737168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826B520-E5E5-4132-8AB7-B026D91D6B8C}" type="slidenum">
              <a:rPr lang="ru-RU" altLang="ru-RU"/>
              <a:pPr>
                <a:defRPr/>
              </a:pPr>
              <a:t>‹#›</a:t>
            </a:fld>
            <a:endParaRPr lang="ru-RU" altLang="ru-RU"/>
          </a:p>
        </p:txBody>
      </p:sp>
    </p:spTree>
    <p:extLst>
      <p:ext uri="{BB962C8B-B14F-4D97-AF65-F5344CB8AC3E}">
        <p14:creationId xmlns:p14="http://schemas.microsoft.com/office/powerpoint/2010/main" val="90651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4C4AAEE-BF0E-4CDA-AED1-4CA961DA9D15}" type="slidenum">
              <a:rPr lang="ru-RU" altLang="ru-RU"/>
              <a:pPr>
                <a:defRPr/>
              </a:pPr>
              <a:t>‹#›</a:t>
            </a:fld>
            <a:endParaRPr lang="ru-RU" altLang="ru-RU"/>
          </a:p>
        </p:txBody>
      </p:sp>
    </p:spTree>
    <p:extLst>
      <p:ext uri="{BB962C8B-B14F-4D97-AF65-F5344CB8AC3E}">
        <p14:creationId xmlns:p14="http://schemas.microsoft.com/office/powerpoint/2010/main" val="211579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F42D45A-D56C-4E84-84DE-ADFDBC710BC7}" type="slidenum">
              <a:rPr lang="ru-RU" altLang="ru-RU"/>
              <a:pPr>
                <a:defRPr/>
              </a:pPr>
              <a:t>‹#›</a:t>
            </a:fld>
            <a:endParaRPr lang="ru-RU" altLang="ru-RU"/>
          </a:p>
        </p:txBody>
      </p:sp>
    </p:spTree>
    <p:extLst>
      <p:ext uri="{BB962C8B-B14F-4D97-AF65-F5344CB8AC3E}">
        <p14:creationId xmlns:p14="http://schemas.microsoft.com/office/powerpoint/2010/main" val="1858963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AA03725-AA42-4B67-8BED-F1BED6C684B1}" type="slidenum">
              <a:rPr lang="ru-RU" altLang="ru-RU"/>
              <a:pPr>
                <a:defRPr/>
              </a:pPr>
              <a:t>‹#›</a:t>
            </a:fld>
            <a:endParaRPr lang="ru-RU" altLang="ru-RU"/>
          </a:p>
        </p:txBody>
      </p:sp>
    </p:spTree>
    <p:extLst>
      <p:ext uri="{BB962C8B-B14F-4D97-AF65-F5344CB8AC3E}">
        <p14:creationId xmlns:p14="http://schemas.microsoft.com/office/powerpoint/2010/main" val="3146062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5" name="Footer Placeholder 7">
            <a:extLst>
              <a:ext uri="{FF2B5EF4-FFF2-40B4-BE49-F238E27FC236}"/>
            </a:extLst>
          </p:cNvPr>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a:extLst>
              <a:ext uri="{FF2B5EF4-FFF2-40B4-BE49-F238E27FC236}"/>
            </a:extLst>
          </p:cNvPr>
          <p:cNvSpPr>
            <a:spLocks noGrp="1"/>
          </p:cNvSpPr>
          <p:nvPr>
            <p:ph type="sldNum" sz="quarter" idx="12"/>
          </p:nvPr>
        </p:nvSpPr>
        <p:spPr/>
        <p:txBody>
          <a:bodyPr/>
          <a:lstStyle>
            <a:lvl1pPr>
              <a:defRPr/>
            </a:lvl1pPr>
          </a:lstStyle>
          <a:p>
            <a:pPr>
              <a:defRPr/>
            </a:pPr>
            <a:fld id="{B791CFFE-0498-4785-912E-2BE94F382E4F}" type="slidenum">
              <a:rPr lang="ru-RU" altLang="ru-RU"/>
              <a:pPr>
                <a:defRPr/>
              </a:pPr>
              <a:t>‹#›</a:t>
            </a:fld>
            <a:endParaRPr lang="ru-RU" altLang="ru-RU"/>
          </a:p>
        </p:txBody>
      </p:sp>
    </p:spTree>
    <p:extLst>
      <p:ext uri="{BB962C8B-B14F-4D97-AF65-F5344CB8AC3E}">
        <p14:creationId xmlns:p14="http://schemas.microsoft.com/office/powerpoint/2010/main" val="228906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5B5C68CA-AB87-4E8C-A7E5-7E01A81AB6C6}" type="datetimeFigureOut">
              <a:rPr lang="en-US" smtClean="0"/>
              <a:pPr/>
              <a:t>1/20/2025</a:t>
            </a:fld>
            <a:endParaRPr lang="en-US"/>
          </a:p>
        </p:txBody>
      </p:sp>
      <p:sp>
        <p:nvSpPr>
          <p:cNvPr id="8" name="Прямая соединительная линия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2" name="Заголовок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a:xfrm>
            <a:off x="465667" y="6459539"/>
            <a:ext cx="2618317" cy="365125"/>
          </a:xfrm>
        </p:spPr>
        <p:txBody>
          <a:bodyPr/>
          <a:lstStyle>
            <a:lvl1pPr algn="l">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a:extLst>
              <a:ext uri="{FF2B5EF4-FFF2-40B4-BE49-F238E27FC236}"/>
            </a:extLst>
          </p:cNvPr>
          <p:cNvSpPr>
            <a:spLocks noGrp="1"/>
          </p:cNvSpPr>
          <p:nvPr>
            <p:ph type="sldNum" sz="quarter" idx="12"/>
          </p:nvPr>
        </p:nvSpPr>
        <p:spPr/>
        <p:txBody>
          <a:bodyPr/>
          <a:lstStyle>
            <a:lvl1pPr>
              <a:defRPr>
                <a:solidFill>
                  <a:schemeClr val="tx2"/>
                </a:solidFill>
              </a:defRPr>
            </a:lvl1pPr>
          </a:lstStyle>
          <a:p>
            <a:pPr>
              <a:defRPr/>
            </a:pPr>
            <a:fld id="{CABE108C-A153-4737-B6FB-5B639C84101B}"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1549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extLst>
          </p:cNvPr>
          <p:cNvSpPr>
            <a:spLocks noGrp="1"/>
          </p:cNvSpPr>
          <p:nvPr>
            <p:ph type="sldNum" sz="quarter" idx="12"/>
          </p:nvPr>
        </p:nvSpPr>
        <p:spPr/>
        <p:txBody>
          <a:bodyPr/>
          <a:lstStyle>
            <a:lvl1pPr>
              <a:defRPr/>
            </a:lvl1pPr>
          </a:lstStyle>
          <a:p>
            <a:pPr>
              <a:defRPr/>
            </a:pPr>
            <a:fld id="{C873AF76-11B5-4EE0-B19C-B9CFD4C19CAE}" type="slidenum">
              <a:rPr lang="ru-RU" altLang="ru-RU"/>
              <a:pPr>
                <a:defRPr/>
              </a:pPr>
              <a:t>‹#›</a:t>
            </a:fld>
            <a:endParaRPr lang="ru-RU" altLang="ru-RU"/>
          </a:p>
        </p:txBody>
      </p:sp>
    </p:spTree>
    <p:extLst>
      <p:ext uri="{BB962C8B-B14F-4D97-AF65-F5344CB8AC3E}">
        <p14:creationId xmlns:p14="http://schemas.microsoft.com/office/powerpoint/2010/main" val="454600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4A6C81-5172-4375-8811-2D0C6BD736C4}" type="slidenum">
              <a:rPr lang="ru-RU" altLang="ru-RU"/>
              <a:pPr>
                <a:defRPr/>
              </a:pPr>
              <a:t>‹#›</a:t>
            </a:fld>
            <a:endParaRPr lang="ru-RU" altLang="ru-RU"/>
          </a:p>
        </p:txBody>
      </p:sp>
    </p:spTree>
    <p:extLst>
      <p:ext uri="{BB962C8B-B14F-4D97-AF65-F5344CB8AC3E}">
        <p14:creationId xmlns:p14="http://schemas.microsoft.com/office/powerpoint/2010/main" val="1120819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7BD726CF-A5D6-48B8-B0B7-CBB00CAF910C}" type="slidenum">
              <a:rPr lang="ru-RU" altLang="ru-RU"/>
              <a:pPr>
                <a:defRPr/>
              </a:pPr>
              <a:t>‹#›</a:t>
            </a:fld>
            <a:endParaRPr lang="ru-RU" altLang="ru-RU"/>
          </a:p>
        </p:txBody>
      </p:sp>
    </p:spTree>
    <p:extLst>
      <p:ext uri="{BB962C8B-B14F-4D97-AF65-F5344CB8AC3E}">
        <p14:creationId xmlns:p14="http://schemas.microsoft.com/office/powerpoint/2010/main" val="2338184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6D72F4BC-7751-4A4B-AEAD-F9171F7ADAFC}" type="slidenum">
              <a:rPr lang="ru-RU" altLang="ru-RU"/>
              <a:pPr>
                <a:defRPr/>
              </a:pPr>
              <a:t>‹#›</a:t>
            </a:fld>
            <a:endParaRPr lang="ru-RU" altLang="ru-RU"/>
          </a:p>
        </p:txBody>
      </p:sp>
    </p:spTree>
    <p:extLst>
      <p:ext uri="{BB962C8B-B14F-4D97-AF65-F5344CB8AC3E}">
        <p14:creationId xmlns:p14="http://schemas.microsoft.com/office/powerpoint/2010/main" val="836229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5EF0CDF-2235-44ED-97D0-3A4A5F56A68F}" type="slidenum">
              <a:rPr lang="ru-RU" altLang="ru-RU"/>
              <a:pPr>
                <a:defRPr/>
              </a:pPr>
              <a:t>‹#›</a:t>
            </a:fld>
            <a:endParaRPr lang="ru-RU" altLang="ru-RU"/>
          </a:p>
        </p:txBody>
      </p:sp>
    </p:spTree>
    <p:extLst>
      <p:ext uri="{BB962C8B-B14F-4D97-AF65-F5344CB8AC3E}">
        <p14:creationId xmlns:p14="http://schemas.microsoft.com/office/powerpoint/2010/main" val="1085101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826B520-E5E5-4132-8AB7-B026D91D6B8C}" type="slidenum">
              <a:rPr lang="ru-RU" altLang="ru-RU"/>
              <a:pPr>
                <a:defRPr/>
              </a:pPr>
              <a:t>‹#›</a:t>
            </a:fld>
            <a:endParaRPr lang="ru-RU" altLang="ru-RU"/>
          </a:p>
        </p:txBody>
      </p:sp>
    </p:spTree>
    <p:extLst>
      <p:ext uri="{BB962C8B-B14F-4D97-AF65-F5344CB8AC3E}">
        <p14:creationId xmlns:p14="http://schemas.microsoft.com/office/powerpoint/2010/main" val="509769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4C4AAEE-BF0E-4CDA-AED1-4CA961DA9D15}" type="slidenum">
              <a:rPr lang="ru-RU" altLang="ru-RU"/>
              <a:pPr>
                <a:defRPr/>
              </a:pPr>
              <a:t>‹#›</a:t>
            </a:fld>
            <a:endParaRPr lang="ru-RU" altLang="ru-RU"/>
          </a:p>
        </p:txBody>
      </p:sp>
    </p:spTree>
    <p:extLst>
      <p:ext uri="{BB962C8B-B14F-4D97-AF65-F5344CB8AC3E}">
        <p14:creationId xmlns:p14="http://schemas.microsoft.com/office/powerpoint/2010/main" val="6742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F42D45A-D56C-4E84-84DE-ADFDBC710BC7}" type="slidenum">
              <a:rPr lang="ru-RU" altLang="ru-RU"/>
              <a:pPr>
                <a:defRPr/>
              </a:pPr>
              <a:t>‹#›</a:t>
            </a:fld>
            <a:endParaRPr lang="ru-RU" altLang="ru-RU"/>
          </a:p>
        </p:txBody>
      </p:sp>
    </p:spTree>
    <p:extLst>
      <p:ext uri="{BB962C8B-B14F-4D97-AF65-F5344CB8AC3E}">
        <p14:creationId xmlns:p14="http://schemas.microsoft.com/office/powerpoint/2010/main" val="3405364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AA03725-AA42-4B67-8BED-F1BED6C684B1}" type="slidenum">
              <a:rPr lang="ru-RU" altLang="ru-RU"/>
              <a:pPr>
                <a:defRPr/>
              </a:pPr>
              <a:t>‹#›</a:t>
            </a:fld>
            <a:endParaRPr lang="ru-RU" altLang="ru-RU"/>
          </a:p>
        </p:txBody>
      </p:sp>
    </p:spTree>
    <p:extLst>
      <p:ext uri="{BB962C8B-B14F-4D97-AF65-F5344CB8AC3E}">
        <p14:creationId xmlns:p14="http://schemas.microsoft.com/office/powerpoint/2010/main" val="179869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7721600" y="6409944"/>
            <a:ext cx="4059936" cy="365760"/>
          </a:xfrm>
        </p:spPr>
        <p:txBody>
          <a:bodyPr/>
          <a:lstStyle/>
          <a:p>
            <a:fld id="{5B5C68CA-AB87-4E8C-A7E5-7E01A81AB6C6}" type="datetimeFigureOut">
              <a:rPr lang="en-US" smtClean="0"/>
              <a:pPr/>
              <a:t>1/20/2025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C963A7B-D39F-46BC-BE68-FD1D9B45CDE7}" type="slidenum">
              <a:rPr lang="en-US" smtClean="0"/>
              <a:pPr/>
              <a:t>‹#›</a:t>
            </a:fld>
            <a:endParaRPr lang="en-US"/>
          </a:p>
        </p:txBody>
      </p:sp>
      <p:sp>
        <p:nvSpPr>
          <p:cNvPr id="8" name="Прямая соединительная линия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402336"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6400800"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5" name="Footer Placeholder 7">
            <a:extLst>
              <a:ext uri="{FF2B5EF4-FFF2-40B4-BE49-F238E27FC236}"/>
            </a:extLst>
          </p:cNvPr>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a:extLst>
              <a:ext uri="{FF2B5EF4-FFF2-40B4-BE49-F238E27FC236}"/>
            </a:extLst>
          </p:cNvPr>
          <p:cNvSpPr>
            <a:spLocks noGrp="1"/>
          </p:cNvSpPr>
          <p:nvPr>
            <p:ph type="sldNum" sz="quarter" idx="12"/>
          </p:nvPr>
        </p:nvSpPr>
        <p:spPr/>
        <p:txBody>
          <a:bodyPr/>
          <a:lstStyle>
            <a:lvl1pPr>
              <a:defRPr/>
            </a:lvl1pPr>
          </a:lstStyle>
          <a:p>
            <a:pPr>
              <a:defRPr/>
            </a:pPr>
            <a:fld id="{B791CFFE-0498-4785-912E-2BE94F382E4F}" type="slidenum">
              <a:rPr lang="ru-RU" altLang="ru-RU"/>
              <a:pPr>
                <a:defRPr/>
              </a:pPr>
              <a:t>‹#›</a:t>
            </a:fld>
            <a:endParaRPr lang="ru-RU" altLang="ru-RU"/>
          </a:p>
        </p:txBody>
      </p:sp>
    </p:spTree>
    <p:extLst>
      <p:ext uri="{BB962C8B-B14F-4D97-AF65-F5344CB8AC3E}">
        <p14:creationId xmlns:p14="http://schemas.microsoft.com/office/powerpoint/2010/main" val="4115450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a:xfrm>
            <a:off x="465667" y="6459539"/>
            <a:ext cx="2618317" cy="365125"/>
          </a:xfrm>
        </p:spPr>
        <p:txBody>
          <a:bodyPr/>
          <a:lstStyle>
            <a:lvl1pPr algn="l">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a:extLst>
              <a:ext uri="{FF2B5EF4-FFF2-40B4-BE49-F238E27FC236}"/>
            </a:extLst>
          </p:cNvPr>
          <p:cNvSpPr>
            <a:spLocks noGrp="1"/>
          </p:cNvSpPr>
          <p:nvPr>
            <p:ph type="sldNum" sz="quarter" idx="12"/>
          </p:nvPr>
        </p:nvSpPr>
        <p:spPr/>
        <p:txBody>
          <a:bodyPr/>
          <a:lstStyle>
            <a:lvl1pPr>
              <a:defRPr>
                <a:solidFill>
                  <a:schemeClr val="tx2"/>
                </a:solidFill>
              </a:defRPr>
            </a:lvl1pPr>
          </a:lstStyle>
          <a:p>
            <a:pPr>
              <a:defRPr/>
            </a:pPr>
            <a:fld id="{CABE108C-A153-4737-B6FB-5B639C84101B}"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752363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extLst>
          </p:cNvPr>
          <p:cNvSpPr>
            <a:spLocks noGrp="1"/>
          </p:cNvSpPr>
          <p:nvPr>
            <p:ph type="sldNum" sz="quarter" idx="12"/>
          </p:nvPr>
        </p:nvSpPr>
        <p:spPr/>
        <p:txBody>
          <a:bodyPr/>
          <a:lstStyle>
            <a:lvl1pPr>
              <a:defRPr/>
            </a:lvl1pPr>
          </a:lstStyle>
          <a:p>
            <a:pPr>
              <a:defRPr/>
            </a:pPr>
            <a:fld id="{C873AF76-11B5-4EE0-B19C-B9CFD4C19CAE}" type="slidenum">
              <a:rPr lang="ru-RU" altLang="ru-RU"/>
              <a:pPr>
                <a:defRPr/>
              </a:pPr>
              <a:t>‹#›</a:t>
            </a:fld>
            <a:endParaRPr lang="ru-RU" altLang="ru-RU"/>
          </a:p>
        </p:txBody>
      </p:sp>
    </p:spTree>
    <p:extLst>
      <p:ext uri="{BB962C8B-B14F-4D97-AF65-F5344CB8AC3E}">
        <p14:creationId xmlns:p14="http://schemas.microsoft.com/office/powerpoint/2010/main" val="645149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4A6C81-5172-4375-8811-2D0C6BD736C4}" type="slidenum">
              <a:rPr lang="ru-RU" altLang="ru-RU"/>
              <a:pPr>
                <a:defRPr/>
              </a:pPr>
              <a:t>‹#›</a:t>
            </a:fld>
            <a:endParaRPr lang="ru-RU" altLang="ru-RU"/>
          </a:p>
        </p:txBody>
      </p:sp>
    </p:spTree>
    <p:extLst>
      <p:ext uri="{BB962C8B-B14F-4D97-AF65-F5344CB8AC3E}">
        <p14:creationId xmlns:p14="http://schemas.microsoft.com/office/powerpoint/2010/main" val="3542431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7BD726CF-A5D6-48B8-B0B7-CBB00CAF910C}" type="slidenum">
              <a:rPr lang="ru-RU" altLang="ru-RU"/>
              <a:pPr>
                <a:defRPr/>
              </a:pPr>
              <a:t>‹#›</a:t>
            </a:fld>
            <a:endParaRPr lang="ru-RU" altLang="ru-RU"/>
          </a:p>
        </p:txBody>
      </p:sp>
    </p:spTree>
    <p:extLst>
      <p:ext uri="{BB962C8B-B14F-4D97-AF65-F5344CB8AC3E}">
        <p14:creationId xmlns:p14="http://schemas.microsoft.com/office/powerpoint/2010/main" val="2549696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6D72F4BC-7751-4A4B-AEAD-F9171F7ADAFC}" type="slidenum">
              <a:rPr lang="ru-RU" altLang="ru-RU"/>
              <a:pPr>
                <a:defRPr/>
              </a:pPr>
              <a:t>‹#›</a:t>
            </a:fld>
            <a:endParaRPr lang="ru-RU" altLang="ru-RU"/>
          </a:p>
        </p:txBody>
      </p:sp>
    </p:spTree>
    <p:extLst>
      <p:ext uri="{BB962C8B-B14F-4D97-AF65-F5344CB8AC3E}">
        <p14:creationId xmlns:p14="http://schemas.microsoft.com/office/powerpoint/2010/main" val="2733035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5EF0CDF-2235-44ED-97D0-3A4A5F56A68F}" type="slidenum">
              <a:rPr lang="ru-RU" altLang="ru-RU"/>
              <a:pPr>
                <a:defRPr/>
              </a:pPr>
              <a:t>‹#›</a:t>
            </a:fld>
            <a:endParaRPr lang="ru-RU" altLang="ru-RU"/>
          </a:p>
        </p:txBody>
      </p:sp>
    </p:spTree>
    <p:extLst>
      <p:ext uri="{BB962C8B-B14F-4D97-AF65-F5344CB8AC3E}">
        <p14:creationId xmlns:p14="http://schemas.microsoft.com/office/powerpoint/2010/main" val="2866959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826B520-E5E5-4132-8AB7-B026D91D6B8C}" type="slidenum">
              <a:rPr lang="ru-RU" altLang="ru-RU"/>
              <a:pPr>
                <a:defRPr/>
              </a:pPr>
              <a:t>‹#›</a:t>
            </a:fld>
            <a:endParaRPr lang="ru-RU" altLang="ru-RU"/>
          </a:p>
        </p:txBody>
      </p:sp>
    </p:spTree>
    <p:extLst>
      <p:ext uri="{BB962C8B-B14F-4D97-AF65-F5344CB8AC3E}">
        <p14:creationId xmlns:p14="http://schemas.microsoft.com/office/powerpoint/2010/main" val="3497103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4C4AAEE-BF0E-4CDA-AED1-4CA961DA9D15}" type="slidenum">
              <a:rPr lang="ru-RU" altLang="ru-RU"/>
              <a:pPr>
                <a:defRPr/>
              </a:pPr>
              <a:t>‹#›</a:t>
            </a:fld>
            <a:endParaRPr lang="ru-RU" altLang="ru-RU"/>
          </a:p>
        </p:txBody>
      </p:sp>
    </p:spTree>
    <p:extLst>
      <p:ext uri="{BB962C8B-B14F-4D97-AF65-F5344CB8AC3E}">
        <p14:creationId xmlns:p14="http://schemas.microsoft.com/office/powerpoint/2010/main" val="195372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F42D45A-D56C-4E84-84DE-ADFDBC710BC7}" type="slidenum">
              <a:rPr lang="ru-RU" altLang="ru-RU"/>
              <a:pPr>
                <a:defRPr/>
              </a:pPr>
              <a:t>‹#›</a:t>
            </a:fld>
            <a:endParaRPr lang="ru-RU" altLang="ru-RU"/>
          </a:p>
        </p:txBody>
      </p:sp>
    </p:spTree>
    <p:extLst>
      <p:ext uri="{BB962C8B-B14F-4D97-AF65-F5344CB8AC3E}">
        <p14:creationId xmlns:p14="http://schemas.microsoft.com/office/powerpoint/2010/main" val="156604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5C68CA-AB87-4E8C-A7E5-7E01A81AB6C6}" type="datetimeFigureOut">
              <a:rPr lang="en-US" smtClean="0"/>
              <a:pPr/>
              <a:t>1/20/2025</a:t>
            </a:fld>
            <a:endParaRPr lang="en-US"/>
          </a:p>
        </p:txBody>
      </p:sp>
      <p:sp>
        <p:nvSpPr>
          <p:cNvPr id="8" name="Нижний колонтитул 7"/>
          <p:cNvSpPr>
            <a:spLocks noGrp="1"/>
          </p:cNvSpPr>
          <p:nvPr>
            <p:ph type="ftr" sz="quarter" idx="11"/>
          </p:nvPr>
        </p:nvSpPr>
        <p:spPr>
          <a:xfrm>
            <a:off x="406400" y="6409944"/>
            <a:ext cx="4775200" cy="365760"/>
          </a:xfrm>
        </p:spPr>
        <p:txBody>
          <a:bodyPr/>
          <a:lstStyle/>
          <a:p>
            <a:endParaRPr lang="en-US"/>
          </a:p>
        </p:txBody>
      </p:sp>
      <p:sp>
        <p:nvSpPr>
          <p:cNvPr id="15" name="Прямая соединительная линия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402336" y="2471383"/>
            <a:ext cx="5388864"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6400800" y="2471383"/>
            <a:ext cx="53848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5791200" y="1042417"/>
            <a:ext cx="609600" cy="441325"/>
          </a:xfrm>
        </p:spPr>
        <p:txBody>
          <a:bodyPr/>
          <a:lstStyle>
            <a:lvl1pPr algn="ctr">
              <a:defRPr/>
            </a:lvl1pPr>
          </a:lstStyle>
          <a:p>
            <a:fld id="{CC963A7B-D39F-46BC-BE68-FD1D9B45CDE7}" type="slidenum">
              <a:rPr lang="en-US" smtClean="0"/>
              <a:pPr/>
              <a:t>‹#›</a:t>
            </a:fld>
            <a:endParaRPr lang="en-US"/>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AA03725-AA42-4B67-8BED-F1BED6C684B1}" type="slidenum">
              <a:rPr lang="ru-RU" altLang="ru-RU"/>
              <a:pPr>
                <a:defRPr/>
              </a:pPr>
              <a:t>‹#›</a:t>
            </a:fld>
            <a:endParaRPr lang="ru-RU" altLang="ru-RU"/>
          </a:p>
        </p:txBody>
      </p:sp>
    </p:spTree>
    <p:extLst>
      <p:ext uri="{BB962C8B-B14F-4D97-AF65-F5344CB8AC3E}">
        <p14:creationId xmlns:p14="http://schemas.microsoft.com/office/powerpoint/2010/main" val="151070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5" name="Footer Placeholder 7">
            <a:extLst>
              <a:ext uri="{FF2B5EF4-FFF2-40B4-BE49-F238E27FC236}"/>
            </a:extLst>
          </p:cNvPr>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a:extLst>
              <a:ext uri="{FF2B5EF4-FFF2-40B4-BE49-F238E27FC236}"/>
            </a:extLst>
          </p:cNvPr>
          <p:cNvSpPr>
            <a:spLocks noGrp="1"/>
          </p:cNvSpPr>
          <p:nvPr>
            <p:ph type="sldNum" sz="quarter" idx="12"/>
          </p:nvPr>
        </p:nvSpPr>
        <p:spPr/>
        <p:txBody>
          <a:bodyPr/>
          <a:lstStyle>
            <a:lvl1pPr>
              <a:defRPr/>
            </a:lvl1pPr>
          </a:lstStyle>
          <a:p>
            <a:pPr>
              <a:defRPr/>
            </a:pPr>
            <a:fld id="{B791CFFE-0498-4785-912E-2BE94F382E4F}" type="slidenum">
              <a:rPr lang="ru-RU" altLang="ru-RU"/>
              <a:pPr>
                <a:defRPr/>
              </a:pPr>
              <a:t>‹#›</a:t>
            </a:fld>
            <a:endParaRPr lang="ru-RU" altLang="ru-RU"/>
          </a:p>
        </p:txBody>
      </p:sp>
    </p:spTree>
    <p:extLst>
      <p:ext uri="{BB962C8B-B14F-4D97-AF65-F5344CB8AC3E}">
        <p14:creationId xmlns:p14="http://schemas.microsoft.com/office/powerpoint/2010/main" val="2041943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a:xfrm>
            <a:off x="465667" y="6459539"/>
            <a:ext cx="2618317" cy="365125"/>
          </a:xfrm>
        </p:spPr>
        <p:txBody>
          <a:bodyPr/>
          <a:lstStyle>
            <a:lvl1pPr algn="l">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a:extLst>
              <a:ext uri="{FF2B5EF4-FFF2-40B4-BE49-F238E27FC236}"/>
            </a:extLst>
          </p:cNvPr>
          <p:cNvSpPr>
            <a:spLocks noGrp="1"/>
          </p:cNvSpPr>
          <p:nvPr>
            <p:ph type="sldNum" sz="quarter" idx="12"/>
          </p:nvPr>
        </p:nvSpPr>
        <p:spPr/>
        <p:txBody>
          <a:bodyPr/>
          <a:lstStyle>
            <a:lvl1pPr>
              <a:defRPr>
                <a:solidFill>
                  <a:schemeClr val="tx2"/>
                </a:solidFill>
              </a:defRPr>
            </a:lvl1pPr>
          </a:lstStyle>
          <a:p>
            <a:pPr>
              <a:defRPr/>
            </a:pPr>
            <a:fld id="{CABE108C-A153-4737-B6FB-5B639C84101B}"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1334657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extLst>
          </p:cNvPr>
          <p:cNvSpPr>
            <a:spLocks noGrp="1"/>
          </p:cNvSpPr>
          <p:nvPr>
            <p:ph type="sldNum" sz="quarter" idx="12"/>
          </p:nvPr>
        </p:nvSpPr>
        <p:spPr/>
        <p:txBody>
          <a:bodyPr/>
          <a:lstStyle>
            <a:lvl1pPr>
              <a:defRPr/>
            </a:lvl1pPr>
          </a:lstStyle>
          <a:p>
            <a:pPr>
              <a:defRPr/>
            </a:pPr>
            <a:fld id="{C873AF76-11B5-4EE0-B19C-B9CFD4C19CAE}" type="slidenum">
              <a:rPr lang="ru-RU" altLang="ru-RU"/>
              <a:pPr>
                <a:defRPr/>
              </a:pPr>
              <a:t>‹#›</a:t>
            </a:fld>
            <a:endParaRPr lang="ru-RU" altLang="ru-RU"/>
          </a:p>
        </p:txBody>
      </p:sp>
    </p:spTree>
    <p:extLst>
      <p:ext uri="{BB962C8B-B14F-4D97-AF65-F5344CB8AC3E}">
        <p14:creationId xmlns:p14="http://schemas.microsoft.com/office/powerpoint/2010/main" val="37175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4A6C81-5172-4375-8811-2D0C6BD736C4}" type="slidenum">
              <a:rPr lang="ru-RU" altLang="ru-RU"/>
              <a:pPr>
                <a:defRPr/>
              </a:pPr>
              <a:t>‹#›</a:t>
            </a:fld>
            <a:endParaRPr lang="ru-RU" altLang="ru-RU"/>
          </a:p>
        </p:txBody>
      </p:sp>
    </p:spTree>
    <p:extLst>
      <p:ext uri="{BB962C8B-B14F-4D97-AF65-F5344CB8AC3E}">
        <p14:creationId xmlns:p14="http://schemas.microsoft.com/office/powerpoint/2010/main" val="4215901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7BD726CF-A5D6-48B8-B0B7-CBB00CAF910C}" type="slidenum">
              <a:rPr lang="ru-RU" altLang="ru-RU"/>
              <a:pPr>
                <a:defRPr/>
              </a:pPr>
              <a:t>‹#›</a:t>
            </a:fld>
            <a:endParaRPr lang="ru-RU" altLang="ru-RU"/>
          </a:p>
        </p:txBody>
      </p:sp>
    </p:spTree>
    <p:extLst>
      <p:ext uri="{BB962C8B-B14F-4D97-AF65-F5344CB8AC3E}">
        <p14:creationId xmlns:p14="http://schemas.microsoft.com/office/powerpoint/2010/main" val="3579873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6D72F4BC-7751-4A4B-AEAD-F9171F7ADAFC}" type="slidenum">
              <a:rPr lang="ru-RU" altLang="ru-RU"/>
              <a:pPr>
                <a:defRPr/>
              </a:pPr>
              <a:t>‹#›</a:t>
            </a:fld>
            <a:endParaRPr lang="ru-RU" altLang="ru-RU"/>
          </a:p>
        </p:txBody>
      </p:sp>
    </p:spTree>
    <p:extLst>
      <p:ext uri="{BB962C8B-B14F-4D97-AF65-F5344CB8AC3E}">
        <p14:creationId xmlns:p14="http://schemas.microsoft.com/office/powerpoint/2010/main" val="427413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5EF0CDF-2235-44ED-97D0-3A4A5F56A68F}" type="slidenum">
              <a:rPr lang="ru-RU" altLang="ru-RU"/>
              <a:pPr>
                <a:defRPr/>
              </a:pPr>
              <a:t>‹#›</a:t>
            </a:fld>
            <a:endParaRPr lang="ru-RU" altLang="ru-RU"/>
          </a:p>
        </p:txBody>
      </p:sp>
    </p:spTree>
    <p:extLst>
      <p:ext uri="{BB962C8B-B14F-4D97-AF65-F5344CB8AC3E}">
        <p14:creationId xmlns:p14="http://schemas.microsoft.com/office/powerpoint/2010/main" val="3621576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826B520-E5E5-4132-8AB7-B026D91D6B8C}" type="slidenum">
              <a:rPr lang="ru-RU" altLang="ru-RU"/>
              <a:pPr>
                <a:defRPr/>
              </a:pPr>
              <a:t>‹#›</a:t>
            </a:fld>
            <a:endParaRPr lang="ru-RU" altLang="ru-RU"/>
          </a:p>
        </p:txBody>
      </p:sp>
    </p:spTree>
    <p:extLst>
      <p:ext uri="{BB962C8B-B14F-4D97-AF65-F5344CB8AC3E}">
        <p14:creationId xmlns:p14="http://schemas.microsoft.com/office/powerpoint/2010/main" val="2323817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4C4AAEE-BF0E-4CDA-AED1-4CA961DA9D15}" type="slidenum">
              <a:rPr lang="ru-RU" altLang="ru-RU"/>
              <a:pPr>
                <a:defRPr/>
              </a:pPr>
              <a:t>‹#›</a:t>
            </a:fld>
            <a:endParaRPr lang="ru-RU" altLang="ru-RU"/>
          </a:p>
        </p:txBody>
      </p:sp>
    </p:spTree>
    <p:extLst>
      <p:ext uri="{BB962C8B-B14F-4D97-AF65-F5344CB8AC3E}">
        <p14:creationId xmlns:p14="http://schemas.microsoft.com/office/powerpoint/2010/main" val="24946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5C68CA-AB87-4E8C-A7E5-7E01A81AB6C6}" type="datetimeFigureOut">
              <a:rPr lang="en-US" smtClean="0"/>
              <a:pPr/>
              <a:t>1/20/2025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5791200" y="1036021"/>
            <a:ext cx="609600" cy="441325"/>
          </a:xfrm>
        </p:spPr>
        <p:txBody>
          <a:bodyPr/>
          <a:lstStyle/>
          <a:p>
            <a:fld id="{CC963A7B-D39F-46BC-BE68-FD1D9B45CDE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F42D45A-D56C-4E84-84DE-ADFDBC710BC7}" type="slidenum">
              <a:rPr lang="ru-RU" altLang="ru-RU"/>
              <a:pPr>
                <a:defRPr/>
              </a:pPr>
              <a:t>‹#›</a:t>
            </a:fld>
            <a:endParaRPr lang="ru-RU" altLang="ru-RU"/>
          </a:p>
        </p:txBody>
      </p:sp>
    </p:spTree>
    <p:extLst>
      <p:ext uri="{BB962C8B-B14F-4D97-AF65-F5344CB8AC3E}">
        <p14:creationId xmlns:p14="http://schemas.microsoft.com/office/powerpoint/2010/main" val="9693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AA03725-AA42-4B67-8BED-F1BED6C684B1}" type="slidenum">
              <a:rPr lang="ru-RU" altLang="ru-RU"/>
              <a:pPr>
                <a:defRPr/>
              </a:pPr>
              <a:t>‹#›</a:t>
            </a:fld>
            <a:endParaRPr lang="ru-RU" altLang="ru-RU"/>
          </a:p>
        </p:txBody>
      </p:sp>
    </p:spTree>
    <p:extLst>
      <p:ext uri="{BB962C8B-B14F-4D97-AF65-F5344CB8AC3E}">
        <p14:creationId xmlns:p14="http://schemas.microsoft.com/office/powerpoint/2010/main" val="35289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5" name="Footer Placeholder 7">
            <a:extLst>
              <a:ext uri="{FF2B5EF4-FFF2-40B4-BE49-F238E27FC236}"/>
            </a:extLst>
          </p:cNvPr>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a:extLst>
              <a:ext uri="{FF2B5EF4-FFF2-40B4-BE49-F238E27FC236}"/>
            </a:extLst>
          </p:cNvPr>
          <p:cNvSpPr>
            <a:spLocks noGrp="1"/>
          </p:cNvSpPr>
          <p:nvPr>
            <p:ph type="sldNum" sz="quarter" idx="12"/>
          </p:nvPr>
        </p:nvSpPr>
        <p:spPr/>
        <p:txBody>
          <a:bodyPr/>
          <a:lstStyle>
            <a:lvl1pPr>
              <a:defRPr/>
            </a:lvl1pPr>
          </a:lstStyle>
          <a:p>
            <a:pPr>
              <a:defRPr/>
            </a:pPr>
            <a:fld id="{B791CFFE-0498-4785-912E-2BE94F382E4F}" type="slidenum">
              <a:rPr lang="ru-RU" altLang="ru-RU"/>
              <a:pPr>
                <a:defRPr/>
              </a:pPr>
              <a:t>‹#›</a:t>
            </a:fld>
            <a:endParaRPr lang="ru-RU" altLang="ru-RU"/>
          </a:p>
        </p:txBody>
      </p:sp>
    </p:spTree>
    <p:extLst>
      <p:ext uri="{BB962C8B-B14F-4D97-AF65-F5344CB8AC3E}">
        <p14:creationId xmlns:p14="http://schemas.microsoft.com/office/powerpoint/2010/main" val="371291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a:xfrm>
            <a:off x="465667" y="6459539"/>
            <a:ext cx="2618317" cy="365125"/>
          </a:xfrm>
        </p:spPr>
        <p:txBody>
          <a:bodyPr/>
          <a:lstStyle>
            <a:lvl1pPr algn="l">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a:extLst>
              <a:ext uri="{FF2B5EF4-FFF2-40B4-BE49-F238E27FC236}"/>
            </a:extLst>
          </p:cNvPr>
          <p:cNvSpPr>
            <a:spLocks noGrp="1"/>
          </p:cNvSpPr>
          <p:nvPr>
            <p:ph type="sldNum" sz="quarter" idx="12"/>
          </p:nvPr>
        </p:nvSpPr>
        <p:spPr/>
        <p:txBody>
          <a:bodyPr/>
          <a:lstStyle>
            <a:lvl1pPr>
              <a:defRPr>
                <a:solidFill>
                  <a:schemeClr val="tx2"/>
                </a:solidFill>
              </a:defRPr>
            </a:lvl1pPr>
          </a:lstStyle>
          <a:p>
            <a:pPr>
              <a:defRPr/>
            </a:pPr>
            <a:fld id="{CABE108C-A153-4737-B6FB-5B639C84101B}"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2667077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a:extLst>
              <a:ext uri="{FF2B5EF4-FFF2-40B4-BE49-F238E27FC236}"/>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extLst>
          </p:cNvPr>
          <p:cNvSpPr>
            <a:spLocks noGrp="1"/>
          </p:cNvSpPr>
          <p:nvPr>
            <p:ph type="sldNum" sz="quarter" idx="12"/>
          </p:nvPr>
        </p:nvSpPr>
        <p:spPr/>
        <p:txBody>
          <a:bodyPr/>
          <a:lstStyle>
            <a:lvl1pPr>
              <a:defRPr/>
            </a:lvl1pPr>
          </a:lstStyle>
          <a:p>
            <a:pPr>
              <a:defRPr/>
            </a:pPr>
            <a:fld id="{C873AF76-11B5-4EE0-B19C-B9CFD4C19CAE}" type="slidenum">
              <a:rPr lang="ru-RU" altLang="ru-RU"/>
              <a:pPr>
                <a:defRPr/>
              </a:pPr>
              <a:t>‹#›</a:t>
            </a:fld>
            <a:endParaRPr lang="ru-RU" altLang="ru-RU"/>
          </a:p>
        </p:txBody>
      </p:sp>
    </p:spTree>
    <p:extLst>
      <p:ext uri="{BB962C8B-B14F-4D97-AF65-F5344CB8AC3E}">
        <p14:creationId xmlns:p14="http://schemas.microsoft.com/office/powerpoint/2010/main" val="2491952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B4A6C81-5172-4375-8811-2D0C6BD736C4}" type="slidenum">
              <a:rPr lang="ru-RU" altLang="ru-RU"/>
              <a:pPr>
                <a:defRPr/>
              </a:pPr>
              <a:t>‹#›</a:t>
            </a:fld>
            <a:endParaRPr lang="ru-RU" altLang="ru-RU"/>
          </a:p>
        </p:txBody>
      </p:sp>
    </p:spTree>
    <p:extLst>
      <p:ext uri="{BB962C8B-B14F-4D97-AF65-F5344CB8AC3E}">
        <p14:creationId xmlns:p14="http://schemas.microsoft.com/office/powerpoint/2010/main" val="2018054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a:extLst>
              <a:ext uri="{FF2B5EF4-FFF2-40B4-BE49-F238E27FC236}"/>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7BD726CF-A5D6-48B8-B0B7-CBB00CAF910C}" type="slidenum">
              <a:rPr lang="ru-RU" altLang="ru-RU"/>
              <a:pPr>
                <a:defRPr/>
              </a:pPr>
              <a:t>‹#›</a:t>
            </a:fld>
            <a:endParaRPr lang="ru-RU" altLang="ru-RU"/>
          </a:p>
        </p:txBody>
      </p:sp>
    </p:spTree>
    <p:extLst>
      <p:ext uri="{BB962C8B-B14F-4D97-AF65-F5344CB8AC3E}">
        <p14:creationId xmlns:p14="http://schemas.microsoft.com/office/powerpoint/2010/main" val="2370494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213167" cy="6870700"/>
            <a:chOff x="0" y="0"/>
            <a:chExt cx="5770" cy="4328"/>
          </a:xfrm>
        </p:grpSpPr>
        <p:sp>
          <p:nvSpPr>
            <p:cNvPr id="5" name="Rectangle 3">
              <a:extLst>
                <a:ext uri="{FF2B5EF4-FFF2-40B4-BE49-F238E27FC236}"/>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6" name="Rectangle 4">
              <a:extLst>
                <a:ext uri="{FF2B5EF4-FFF2-40B4-BE49-F238E27FC236}"/>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7" name="Rectangle 5">
              <a:extLst>
                <a:ext uri="{FF2B5EF4-FFF2-40B4-BE49-F238E27FC236}"/>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ru-RU" sz="1800">
                <a:solidFill>
                  <a:srgbClr val="2F1311"/>
                </a:solidFill>
              </a:endParaRPr>
            </a:p>
          </p:txBody>
        </p:sp>
        <p:grpSp>
          <p:nvGrpSpPr>
            <p:cNvPr id="8" name="Group 6"/>
            <p:cNvGrpSpPr>
              <a:grpSpLocks/>
            </p:cNvGrpSpPr>
            <p:nvPr/>
          </p:nvGrpSpPr>
          <p:grpSpPr bwMode="auto">
            <a:xfrm>
              <a:off x="4944" y="-7"/>
              <a:ext cx="816" cy="3982"/>
              <a:chOff x="4944" y="-7"/>
              <a:chExt cx="816" cy="3982"/>
            </a:xfrm>
          </p:grpSpPr>
          <p:grpSp>
            <p:nvGrpSpPr>
              <p:cNvPr id="20" name="Group 7"/>
              <p:cNvGrpSpPr>
                <a:grpSpLocks/>
              </p:cNvGrpSpPr>
              <p:nvPr userDrawn="1"/>
            </p:nvGrpSpPr>
            <p:grpSpPr bwMode="auto">
              <a:xfrm>
                <a:off x="5280" y="-7"/>
                <a:ext cx="480" cy="1438"/>
                <a:chOff x="5280" y="-7"/>
                <a:chExt cx="480" cy="1438"/>
              </a:xfrm>
            </p:grpSpPr>
            <p:grpSp>
              <p:nvGrpSpPr>
                <p:cNvPr id="41" name="Group 8"/>
                <p:cNvGrpSpPr>
                  <a:grpSpLocks/>
                </p:cNvGrpSpPr>
                <p:nvPr userDrawn="1"/>
              </p:nvGrpSpPr>
              <p:grpSpPr bwMode="auto">
                <a:xfrm rot="-5400000">
                  <a:off x="5492" y="-8"/>
                  <a:ext cx="174" cy="176"/>
                  <a:chOff x="1737" y="323"/>
                  <a:chExt cx="1690" cy="2560"/>
                </a:xfrm>
              </p:grpSpPr>
              <p:grpSp>
                <p:nvGrpSpPr>
                  <p:cNvPr id="50" name="Group 9"/>
                  <p:cNvGrpSpPr>
                    <a:grpSpLocks/>
                  </p:cNvGrpSpPr>
                  <p:nvPr/>
                </p:nvGrpSpPr>
                <p:grpSpPr bwMode="auto">
                  <a:xfrm>
                    <a:off x="1737" y="323"/>
                    <a:ext cx="1690" cy="2560"/>
                    <a:chOff x="1737" y="323"/>
                    <a:chExt cx="1690" cy="2560"/>
                  </a:xfrm>
                </p:grpSpPr>
                <p:sp>
                  <p:nvSpPr>
                    <p:cNvPr id="57" name="Freeform 10"/>
                    <p:cNvSpPr>
                      <a:spLocks/>
                    </p:cNvSpPr>
                    <p:nvPr/>
                  </p:nvSpPr>
                  <p:spPr bwMode="auto">
                    <a:xfrm>
                      <a:off x="2203" y="323"/>
                      <a:ext cx="1234" cy="2560"/>
                    </a:xfrm>
                    <a:custGeom>
                      <a:avLst/>
                      <a:gdLst>
                        <a:gd name="T0" fmla="*/ 343 w 1231"/>
                        <a:gd name="T1" fmla="*/ 283 h 2560"/>
                        <a:gd name="T2" fmla="*/ 421 w 1231"/>
                        <a:gd name="T3" fmla="*/ 115 h 2560"/>
                        <a:gd name="T4" fmla="*/ 589 w 1231"/>
                        <a:gd name="T5" fmla="*/ 7 h 2560"/>
                        <a:gd name="T6" fmla="*/ 907 w 1231"/>
                        <a:gd name="T7" fmla="*/ 61 h 2560"/>
                        <a:gd name="T8" fmla="*/ 1069 w 1231"/>
                        <a:gd name="T9" fmla="*/ 349 h 2560"/>
                        <a:gd name="T10" fmla="*/ 991 w 1231"/>
                        <a:gd name="T11" fmla="*/ 769 h 2560"/>
                        <a:gd name="T12" fmla="*/ 955 w 1231"/>
                        <a:gd name="T13" fmla="*/ 943 h 2560"/>
                        <a:gd name="T14" fmla="*/ 1123 w 1231"/>
                        <a:gd name="T15" fmla="*/ 1075 h 2560"/>
                        <a:gd name="T16" fmla="*/ 1249 w 1231"/>
                        <a:gd name="T17" fmla="*/ 1525 h 2560"/>
                        <a:gd name="T18" fmla="*/ 1141 w 1231"/>
                        <a:gd name="T19" fmla="*/ 1969 h 2560"/>
                        <a:gd name="T20" fmla="*/ 919 w 1231"/>
                        <a:gd name="T21" fmla="*/ 2077 h 2560"/>
                        <a:gd name="T22" fmla="*/ 733 w 1231"/>
                        <a:gd name="T23" fmla="*/ 2059 h 2560"/>
                        <a:gd name="T24" fmla="*/ 667 w 1231"/>
                        <a:gd name="T25" fmla="*/ 2251 h 2560"/>
                        <a:gd name="T26" fmla="*/ 535 w 1231"/>
                        <a:gd name="T27" fmla="*/ 2527 h 2560"/>
                        <a:gd name="T28" fmla="*/ 217 w 1231"/>
                        <a:gd name="T29" fmla="*/ 2509 h 2560"/>
                        <a:gd name="T30" fmla="*/ 31 w 1231"/>
                        <a:gd name="T31" fmla="*/ 2227 h 2560"/>
                        <a:gd name="T32" fmla="*/ 25 w 1231"/>
                        <a:gd name="T33" fmla="*/ 1969 h 2560"/>
                        <a:gd name="T34" fmla="*/ 145 w 1231"/>
                        <a:gd name="T35" fmla="*/ 1651 h 2560"/>
                        <a:gd name="T36" fmla="*/ 265 w 1231"/>
                        <a:gd name="T37" fmla="*/ 1513 h 2560"/>
                        <a:gd name="T38" fmla="*/ 223 w 1231"/>
                        <a:gd name="T39" fmla="*/ 1729 h 2560"/>
                        <a:gd name="T40" fmla="*/ 73 w 1231"/>
                        <a:gd name="T41" fmla="*/ 2023 h 2560"/>
                        <a:gd name="T42" fmla="*/ 169 w 1231"/>
                        <a:gd name="T43" fmla="*/ 2323 h 2560"/>
                        <a:gd name="T44" fmla="*/ 445 w 1231"/>
                        <a:gd name="T45" fmla="*/ 2431 h 2560"/>
                        <a:gd name="T46" fmla="*/ 601 w 1231"/>
                        <a:gd name="T47" fmla="*/ 2227 h 2560"/>
                        <a:gd name="T48" fmla="*/ 583 w 1231"/>
                        <a:gd name="T49" fmla="*/ 1807 h 2560"/>
                        <a:gd name="T50" fmla="*/ 499 w 1231"/>
                        <a:gd name="T51" fmla="*/ 1531 h 2560"/>
                        <a:gd name="T52" fmla="*/ 541 w 1231"/>
                        <a:gd name="T53" fmla="*/ 1459 h 2560"/>
                        <a:gd name="T54" fmla="*/ 637 w 1231"/>
                        <a:gd name="T55" fmla="*/ 1633 h 2560"/>
                        <a:gd name="T56" fmla="*/ 733 w 1231"/>
                        <a:gd name="T57" fmla="*/ 1933 h 2560"/>
                        <a:gd name="T58" fmla="*/ 979 w 1231"/>
                        <a:gd name="T59" fmla="*/ 1963 h 2560"/>
                        <a:gd name="T60" fmla="*/ 1153 w 1231"/>
                        <a:gd name="T61" fmla="*/ 1687 h 2560"/>
                        <a:gd name="T62" fmla="*/ 1135 w 1231"/>
                        <a:gd name="T63" fmla="*/ 1273 h 2560"/>
                        <a:gd name="T64" fmla="*/ 895 w 1231"/>
                        <a:gd name="T65" fmla="*/ 1057 h 2560"/>
                        <a:gd name="T66" fmla="*/ 691 w 1231"/>
                        <a:gd name="T67" fmla="*/ 1129 h 2560"/>
                        <a:gd name="T68" fmla="*/ 583 w 1231"/>
                        <a:gd name="T69" fmla="*/ 1117 h 2560"/>
                        <a:gd name="T70" fmla="*/ 631 w 1231"/>
                        <a:gd name="T71" fmla="*/ 1033 h 2560"/>
                        <a:gd name="T72" fmla="*/ 823 w 1231"/>
                        <a:gd name="T73" fmla="*/ 937 h 2560"/>
                        <a:gd name="T74" fmla="*/ 961 w 1231"/>
                        <a:gd name="T75" fmla="*/ 613 h 2560"/>
                        <a:gd name="T76" fmla="*/ 895 w 1231"/>
                        <a:gd name="T77" fmla="*/ 175 h 2560"/>
                        <a:gd name="T78" fmla="*/ 631 w 1231"/>
                        <a:gd name="T79" fmla="*/ 103 h 2560"/>
                        <a:gd name="T80" fmla="*/ 397 w 1231"/>
                        <a:gd name="T81" fmla="*/ 355 h 2560"/>
                        <a:gd name="T82" fmla="*/ 409 w 1231"/>
                        <a:gd name="T83" fmla="*/ 763 h 2560"/>
                        <a:gd name="T84" fmla="*/ 349 w 1231"/>
                        <a:gd name="T85" fmla="*/ 949 h 2560"/>
                        <a:gd name="T86" fmla="*/ 295 w 1231"/>
                        <a:gd name="T87" fmla="*/ 685 h 2560"/>
                        <a:gd name="T88" fmla="*/ 313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58" name="Freeform 11"/>
                    <p:cNvSpPr>
                      <a:spLocks/>
                    </p:cNvSpPr>
                    <p:nvPr/>
                  </p:nvSpPr>
                  <p:spPr bwMode="auto">
                    <a:xfrm>
                      <a:off x="1747" y="381"/>
                      <a:ext cx="864" cy="2065"/>
                    </a:xfrm>
                    <a:custGeom>
                      <a:avLst/>
                      <a:gdLst>
                        <a:gd name="T0" fmla="*/ 779 w 865"/>
                        <a:gd name="T1" fmla="*/ 518 h 2071"/>
                        <a:gd name="T2" fmla="*/ 791 w 865"/>
                        <a:gd name="T3" fmla="*/ 344 h 2071"/>
                        <a:gd name="T4" fmla="*/ 857 w 865"/>
                        <a:gd name="T5" fmla="*/ 200 h 2071"/>
                        <a:gd name="T6" fmla="*/ 803 w 865"/>
                        <a:gd name="T7" fmla="*/ 212 h 2071"/>
                        <a:gd name="T8" fmla="*/ 743 w 865"/>
                        <a:gd name="T9" fmla="*/ 212 h 2071"/>
                        <a:gd name="T10" fmla="*/ 677 w 865"/>
                        <a:gd name="T11" fmla="*/ 116 h 2071"/>
                        <a:gd name="T12" fmla="*/ 605 w 865"/>
                        <a:gd name="T13" fmla="*/ 32 h 2071"/>
                        <a:gd name="T14" fmla="*/ 503 w 865"/>
                        <a:gd name="T15" fmla="*/ 2 h 2071"/>
                        <a:gd name="T16" fmla="*/ 407 w 865"/>
                        <a:gd name="T17" fmla="*/ 20 h 2071"/>
                        <a:gd name="T18" fmla="*/ 281 w 865"/>
                        <a:gd name="T19" fmla="*/ 74 h 2071"/>
                        <a:gd name="T20" fmla="*/ 173 w 865"/>
                        <a:gd name="T21" fmla="*/ 200 h 2071"/>
                        <a:gd name="T22" fmla="*/ 119 w 865"/>
                        <a:gd name="T23" fmla="*/ 398 h 2071"/>
                        <a:gd name="T24" fmla="*/ 131 w 865"/>
                        <a:gd name="T25" fmla="*/ 578 h 2071"/>
                        <a:gd name="T26" fmla="*/ 173 w 865"/>
                        <a:gd name="T27" fmla="*/ 770 h 2071"/>
                        <a:gd name="T28" fmla="*/ 197 w 865"/>
                        <a:gd name="T29" fmla="*/ 866 h 2071"/>
                        <a:gd name="T30" fmla="*/ 167 w 865"/>
                        <a:gd name="T31" fmla="*/ 968 h 2071"/>
                        <a:gd name="T32" fmla="*/ 65 w 865"/>
                        <a:gd name="T33" fmla="*/ 1106 h 2071"/>
                        <a:gd name="T34" fmla="*/ 17 w 865"/>
                        <a:gd name="T35" fmla="*/ 1274 h 2071"/>
                        <a:gd name="T36" fmla="*/ 5 w 865"/>
                        <a:gd name="T37" fmla="*/ 1526 h 2071"/>
                        <a:gd name="T38" fmla="*/ 47 w 865"/>
                        <a:gd name="T39" fmla="*/ 1718 h 2071"/>
                        <a:gd name="T40" fmla="*/ 131 w 865"/>
                        <a:gd name="T41" fmla="*/ 1868 h 2071"/>
                        <a:gd name="T42" fmla="*/ 299 w 865"/>
                        <a:gd name="T43" fmla="*/ 1952 h 2071"/>
                        <a:gd name="T44" fmla="*/ 425 w 865"/>
                        <a:gd name="T45" fmla="*/ 1946 h 2071"/>
                        <a:gd name="T46" fmla="*/ 461 w 865"/>
                        <a:gd name="T47" fmla="*/ 1958 h 2071"/>
                        <a:gd name="T48" fmla="*/ 491 w 865"/>
                        <a:gd name="T49" fmla="*/ 2030 h 2071"/>
                        <a:gd name="T50" fmla="*/ 491 w 865"/>
                        <a:gd name="T51" fmla="*/ 1928 h 2071"/>
                        <a:gd name="T52" fmla="*/ 551 w 865"/>
                        <a:gd name="T53" fmla="*/ 1748 h 2071"/>
                        <a:gd name="T54" fmla="*/ 611 w 865"/>
                        <a:gd name="T55" fmla="*/ 1628 h 2071"/>
                        <a:gd name="T56" fmla="*/ 575 w 865"/>
                        <a:gd name="T57" fmla="*/ 1670 h 2071"/>
                        <a:gd name="T58" fmla="*/ 509 w 865"/>
                        <a:gd name="T59" fmla="*/ 1790 h 2071"/>
                        <a:gd name="T60" fmla="*/ 407 w 865"/>
                        <a:gd name="T61" fmla="*/ 1873 h 2071"/>
                        <a:gd name="T62" fmla="*/ 269 w 865"/>
                        <a:gd name="T63" fmla="*/ 1868 h 2071"/>
                        <a:gd name="T64" fmla="*/ 179 w 865"/>
                        <a:gd name="T65" fmla="*/ 1784 h 2071"/>
                        <a:gd name="T66" fmla="*/ 113 w 865"/>
                        <a:gd name="T67" fmla="*/ 1610 h 2071"/>
                        <a:gd name="T68" fmla="*/ 107 w 865"/>
                        <a:gd name="T69" fmla="*/ 1370 h 2071"/>
                        <a:gd name="T70" fmla="*/ 137 w 865"/>
                        <a:gd name="T71" fmla="*/ 1172 h 2071"/>
                        <a:gd name="T72" fmla="*/ 203 w 865"/>
                        <a:gd name="T73" fmla="*/ 1052 h 2071"/>
                        <a:gd name="T74" fmla="*/ 323 w 865"/>
                        <a:gd name="T75" fmla="*/ 1004 h 2071"/>
                        <a:gd name="T76" fmla="*/ 503 w 865"/>
                        <a:gd name="T77" fmla="*/ 1058 h 2071"/>
                        <a:gd name="T78" fmla="*/ 605 w 865"/>
                        <a:gd name="T79" fmla="*/ 1106 h 2071"/>
                        <a:gd name="T80" fmla="*/ 659 w 865"/>
                        <a:gd name="T81" fmla="*/ 1082 h 2071"/>
                        <a:gd name="T82" fmla="*/ 653 w 865"/>
                        <a:gd name="T83" fmla="*/ 1028 h 2071"/>
                        <a:gd name="T84" fmla="*/ 605 w 865"/>
                        <a:gd name="T85" fmla="*/ 986 h 2071"/>
                        <a:gd name="T86" fmla="*/ 491 w 865"/>
                        <a:gd name="T87" fmla="*/ 962 h 2071"/>
                        <a:gd name="T88" fmla="*/ 323 w 865"/>
                        <a:gd name="T89" fmla="*/ 878 h 2071"/>
                        <a:gd name="T90" fmla="*/ 233 w 865"/>
                        <a:gd name="T91" fmla="*/ 668 h 2071"/>
                        <a:gd name="T92" fmla="*/ 209 w 865"/>
                        <a:gd name="T93" fmla="*/ 410 h 2071"/>
                        <a:gd name="T94" fmla="*/ 317 w 865"/>
                        <a:gd name="T95" fmla="*/ 170 h 2071"/>
                        <a:gd name="T96" fmla="*/ 479 w 865"/>
                        <a:gd name="T97" fmla="*/ 110 h 2071"/>
                        <a:gd name="T98" fmla="*/ 611 w 865"/>
                        <a:gd name="T99" fmla="*/ 164 h 2071"/>
                        <a:gd name="T100" fmla="*/ 701 w 865"/>
                        <a:gd name="T101" fmla="*/ 284 h 2071"/>
                        <a:gd name="T102" fmla="*/ 731 w 865"/>
                        <a:gd name="T103" fmla="*/ 422 h 2071"/>
                        <a:gd name="T104" fmla="*/ 767 w 865"/>
                        <a:gd name="T105" fmla="*/ 590 h 2071"/>
                        <a:gd name="T106" fmla="*/ 803 w 865"/>
                        <a:gd name="T107" fmla="*/ 572 h 2071"/>
                        <a:gd name="T108" fmla="*/ 779 w 865"/>
                        <a:gd name="T109" fmla="*/ 518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sp>
                <p:nvSpPr>
                  <p:cNvPr id="51" name="Oval 12">
                    <a:extLst>
                      <a:ext uri="{FF2B5EF4-FFF2-40B4-BE49-F238E27FC236}"/>
                    </a:extLst>
                  </p:cNvPr>
                  <p:cNvSpPr>
                    <a:spLocks noChangeArrowheads="1"/>
                  </p:cNvSpPr>
                  <p:nvPr/>
                </p:nvSpPr>
                <p:spPr bwMode="auto">
                  <a:xfrm>
                    <a:off x="2397"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fontAlgn="base">
                      <a:spcBef>
                        <a:spcPct val="0"/>
                      </a:spcBef>
                      <a:spcAft>
                        <a:spcPct val="0"/>
                      </a:spcAft>
                      <a:defRPr/>
                    </a:pPr>
                    <a:endParaRPr lang="ru-RU" altLang="ru-RU" sz="1800">
                      <a:solidFill>
                        <a:srgbClr val="2F1311"/>
                      </a:solidFill>
                    </a:endParaRPr>
                  </a:p>
                </p:txBody>
              </p:sp>
              <p:sp>
                <p:nvSpPr>
                  <p:cNvPr id="52" name="Freeform 13"/>
                  <p:cNvSpPr>
                    <a:spLocks/>
                  </p:cNvSpPr>
                  <p:nvPr/>
                </p:nvSpPr>
                <p:spPr bwMode="auto">
                  <a:xfrm>
                    <a:off x="2689" y="745"/>
                    <a:ext cx="262" cy="524"/>
                  </a:xfrm>
                  <a:custGeom>
                    <a:avLst/>
                    <a:gdLst>
                      <a:gd name="T0" fmla="*/ 3 w 266"/>
                      <a:gd name="T1" fmla="*/ 501 h 521"/>
                      <a:gd name="T2" fmla="*/ 27 w 266"/>
                      <a:gd name="T3" fmla="*/ 285 h 521"/>
                      <a:gd name="T4" fmla="*/ 99 w 266"/>
                      <a:gd name="T5" fmla="*/ 45 h 521"/>
                      <a:gd name="T6" fmla="*/ 165 w 266"/>
                      <a:gd name="T7" fmla="*/ 3 h 521"/>
                      <a:gd name="T8" fmla="*/ 217 w 266"/>
                      <a:gd name="T9" fmla="*/ 39 h 521"/>
                      <a:gd name="T10" fmla="*/ 237 w 266"/>
                      <a:gd name="T11" fmla="*/ 135 h 521"/>
                      <a:gd name="T12" fmla="*/ 189 w 266"/>
                      <a:gd name="T13" fmla="*/ 285 h 521"/>
                      <a:gd name="T14" fmla="*/ 96 w 266"/>
                      <a:gd name="T15" fmla="*/ 495 h 521"/>
                      <a:gd name="T16" fmla="*/ 39 w 266"/>
                      <a:gd name="T17" fmla="*/ 519 h 521"/>
                      <a:gd name="T18" fmla="*/ 3 w 266"/>
                      <a:gd name="T19" fmla="*/ 501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53" name="Freeform 14"/>
                  <p:cNvSpPr>
                    <a:spLocks/>
                  </p:cNvSpPr>
                  <p:nvPr/>
                </p:nvSpPr>
                <p:spPr bwMode="auto">
                  <a:xfrm>
                    <a:off x="2757" y="1588"/>
                    <a:ext cx="398" cy="349"/>
                  </a:xfrm>
                  <a:custGeom>
                    <a:avLst/>
                    <a:gdLst>
                      <a:gd name="T0" fmla="*/ 112 w 392"/>
                      <a:gd name="T1" fmla="*/ 235 h 340"/>
                      <a:gd name="T2" fmla="*/ 16 w 392"/>
                      <a:gd name="T3" fmla="*/ 101 h 340"/>
                      <a:gd name="T4" fmla="*/ 4 w 392"/>
                      <a:gd name="T5" fmla="*/ 51 h 340"/>
                      <a:gd name="T6" fmla="*/ 28 w 392"/>
                      <a:gd name="T7" fmla="*/ 3 h 340"/>
                      <a:gd name="T8" fmla="*/ 142 w 392"/>
                      <a:gd name="T9" fmla="*/ 33 h 340"/>
                      <a:gd name="T10" fmla="*/ 274 w 392"/>
                      <a:gd name="T11" fmla="*/ 87 h 340"/>
                      <a:gd name="T12" fmla="*/ 400 w 392"/>
                      <a:gd name="T13" fmla="*/ 186 h 340"/>
                      <a:gd name="T14" fmla="*/ 424 w 392"/>
                      <a:gd name="T15" fmla="*/ 319 h 340"/>
                      <a:gd name="T16" fmla="*/ 372 w 392"/>
                      <a:gd name="T17" fmla="*/ 390 h 340"/>
                      <a:gd name="T18" fmla="*/ 268 w 392"/>
                      <a:gd name="T19" fmla="*/ 369 h 340"/>
                      <a:gd name="T20" fmla="*/ 112 w 392"/>
                      <a:gd name="T21" fmla="*/ 235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54" name="Freeform 15"/>
                  <p:cNvSpPr>
                    <a:spLocks/>
                  </p:cNvSpPr>
                  <p:nvPr/>
                </p:nvSpPr>
                <p:spPr bwMode="auto">
                  <a:xfrm>
                    <a:off x="2504" y="1923"/>
                    <a:ext cx="146" cy="567"/>
                  </a:xfrm>
                  <a:custGeom>
                    <a:avLst/>
                    <a:gdLst>
                      <a:gd name="T0" fmla="*/ 15 w 151"/>
                      <a:gd name="T1" fmla="*/ 183 h 558"/>
                      <a:gd name="T2" fmla="*/ 36 w 151"/>
                      <a:gd name="T3" fmla="*/ 45 h 558"/>
                      <a:gd name="T4" fmla="*/ 54 w 151"/>
                      <a:gd name="T5" fmla="*/ 3 h 558"/>
                      <a:gd name="T6" fmla="*/ 89 w 151"/>
                      <a:gd name="T7" fmla="*/ 27 h 558"/>
                      <a:gd name="T8" fmla="*/ 113 w 151"/>
                      <a:gd name="T9" fmla="*/ 183 h 558"/>
                      <a:gd name="T10" fmla="*/ 118 w 151"/>
                      <a:gd name="T11" fmla="*/ 465 h 558"/>
                      <a:gd name="T12" fmla="*/ 78 w 151"/>
                      <a:gd name="T13" fmla="*/ 597 h 558"/>
                      <a:gd name="T14" fmla="*/ 18 w 151"/>
                      <a:gd name="T15" fmla="*/ 565 h 558"/>
                      <a:gd name="T16" fmla="*/ 0 w 151"/>
                      <a:gd name="T17" fmla="*/ 345 h 558"/>
                      <a:gd name="T18" fmla="*/ 15 w 151"/>
                      <a:gd name="T19" fmla="*/ 183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55" name="Freeform 16"/>
                  <p:cNvSpPr>
                    <a:spLocks/>
                  </p:cNvSpPr>
                  <p:nvPr/>
                </p:nvSpPr>
                <p:spPr bwMode="auto">
                  <a:xfrm>
                    <a:off x="1912" y="1588"/>
                    <a:ext cx="389" cy="247"/>
                  </a:xfrm>
                  <a:custGeom>
                    <a:avLst/>
                    <a:gdLst>
                      <a:gd name="T0" fmla="*/ 169 w 392"/>
                      <a:gd name="T1" fmla="*/ 55 h 253"/>
                      <a:gd name="T2" fmla="*/ 295 w 392"/>
                      <a:gd name="T3" fmla="*/ 19 h 253"/>
                      <a:gd name="T4" fmla="*/ 349 w 392"/>
                      <a:gd name="T5" fmla="*/ 7 h 253"/>
                      <a:gd name="T6" fmla="*/ 367 w 392"/>
                      <a:gd name="T7" fmla="*/ 55 h 253"/>
                      <a:gd name="T8" fmla="*/ 313 w 392"/>
                      <a:gd name="T9" fmla="*/ 115 h 253"/>
                      <a:gd name="T10" fmla="*/ 187 w 392"/>
                      <a:gd name="T11" fmla="*/ 193 h 253"/>
                      <a:gd name="T12" fmla="*/ 37 w 392"/>
                      <a:gd name="T13" fmla="*/ 214 h 253"/>
                      <a:gd name="T14" fmla="*/ 1 w 392"/>
                      <a:gd name="T15" fmla="*/ 163 h 253"/>
                      <a:gd name="T16" fmla="*/ 43 w 392"/>
                      <a:gd name="T17" fmla="*/ 99 h 253"/>
                      <a:gd name="T18" fmla="*/ 169 w 392"/>
                      <a:gd name="T19" fmla="*/ 55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56" name="Freeform 17"/>
                  <p:cNvSpPr>
                    <a:spLocks/>
                  </p:cNvSpPr>
                  <p:nvPr/>
                </p:nvSpPr>
                <p:spPr bwMode="auto">
                  <a:xfrm>
                    <a:off x="2096" y="934"/>
                    <a:ext cx="233" cy="378"/>
                  </a:xfrm>
                  <a:custGeom>
                    <a:avLst/>
                    <a:gdLst>
                      <a:gd name="T0" fmla="*/ 68 w 238"/>
                      <a:gd name="T1" fmla="*/ 239 h 386"/>
                      <a:gd name="T2" fmla="*/ 23 w 238"/>
                      <a:gd name="T3" fmla="*/ 168 h 386"/>
                      <a:gd name="T4" fmla="*/ 0 w 238"/>
                      <a:gd name="T5" fmla="*/ 84 h 386"/>
                      <a:gd name="T6" fmla="*/ 23 w 238"/>
                      <a:gd name="T7" fmla="*/ 12 h 386"/>
                      <a:gd name="T8" fmla="*/ 107 w 238"/>
                      <a:gd name="T9" fmla="*/ 24 h 386"/>
                      <a:gd name="T10" fmla="*/ 158 w 238"/>
                      <a:gd name="T11" fmla="*/ 116 h 386"/>
                      <a:gd name="T12" fmla="*/ 206 w 238"/>
                      <a:gd name="T13" fmla="*/ 270 h 386"/>
                      <a:gd name="T14" fmla="*/ 180 w 238"/>
                      <a:gd name="T15" fmla="*/ 333 h 386"/>
                      <a:gd name="T16" fmla="*/ 149 w 238"/>
                      <a:gd name="T17" fmla="*/ 312 h 386"/>
                      <a:gd name="T18" fmla="*/ 68 w 238"/>
                      <a:gd name="T19" fmla="*/ 23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 name="Freeform 47">
              <a:extLst>
                <a:ext uri="{FF2B5EF4-FFF2-40B4-BE49-F238E27FC236}"/>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1" name="Freeform 48">
              <a:extLst>
                <a:ext uri="{FF2B5EF4-FFF2-40B4-BE49-F238E27FC236}"/>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6" name="Freeform 53">
              <a:extLst>
                <a:ext uri="{FF2B5EF4-FFF2-40B4-BE49-F238E27FC236}"/>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7" name="Rectangle 54">
              <a:extLst>
                <a:ext uri="{FF2B5EF4-FFF2-40B4-BE49-F238E27FC236}"/>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18" name="Freeform 55">
              <a:extLst>
                <a:ext uri="{FF2B5EF4-FFF2-40B4-BE49-F238E27FC236}"/>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9" name="AutoShape 56"/>
            <p:cNvSpPr>
              <a:spLocks/>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sp>
        <p:nvSpPr>
          <p:cNvPr id="112697" name="Rectangle 57"/>
          <p:cNvSpPr>
            <a:spLocks noGrp="1" noChangeArrowheads="1"/>
          </p:cNvSpPr>
          <p:nvPr>
            <p:ph type="ctrTitle" sz="quarter"/>
          </p:nvPr>
        </p:nvSpPr>
        <p:spPr>
          <a:xfrm>
            <a:off x="914400" y="1370013"/>
            <a:ext cx="9287933" cy="2057400"/>
          </a:xfrm>
        </p:spPr>
        <p:txBody>
          <a:bodyPr/>
          <a:lstStyle>
            <a:lvl1pPr>
              <a:defRPr/>
            </a:lvl1pPr>
          </a:lstStyle>
          <a:p>
            <a:r>
              <a:rPr lang="ru-RU"/>
              <a:t>Образец заголовка</a:t>
            </a:r>
          </a:p>
        </p:txBody>
      </p:sp>
      <p:sp>
        <p:nvSpPr>
          <p:cNvPr id="112698" name="Rectangle 58"/>
          <p:cNvSpPr>
            <a:spLocks noGrp="1" noChangeArrowheads="1"/>
          </p:cNvSpPr>
          <p:nvPr>
            <p:ph type="subTitle" sz="quarter" idx="1"/>
          </p:nvPr>
        </p:nvSpPr>
        <p:spPr>
          <a:xfrm>
            <a:off x="2302934" y="3886200"/>
            <a:ext cx="7520517" cy="1752600"/>
          </a:xfrm>
        </p:spPr>
        <p:txBody>
          <a:bodyPr/>
          <a:lstStyle>
            <a:lvl1pPr marL="0" indent="0" algn="ctr">
              <a:buFontTx/>
              <a:buNone/>
              <a:defRPr/>
            </a:lvl1pPr>
          </a:lstStyle>
          <a:p>
            <a:r>
              <a:rPr lang="ru-RU"/>
              <a:t>Образец подзаголовка</a:t>
            </a:r>
          </a:p>
        </p:txBody>
      </p:sp>
      <p:sp>
        <p:nvSpPr>
          <p:cNvPr id="59" name="Rectangle 59">
            <a:extLst>
              <a:ext uri="{FF2B5EF4-FFF2-40B4-BE49-F238E27FC236}"/>
            </a:extLst>
          </p:cNvPr>
          <p:cNvSpPr>
            <a:spLocks noGrp="1" noChangeArrowheads="1"/>
          </p:cNvSpPr>
          <p:nvPr>
            <p:ph type="dt" sz="quarter" idx="10"/>
          </p:nvPr>
        </p:nvSpPr>
        <p:spPr/>
        <p:txBody>
          <a:bodyPr/>
          <a:lstStyle>
            <a:lvl1pPr>
              <a:defRPr/>
            </a:lvl1pPr>
          </a:lstStyle>
          <a:p>
            <a:pPr>
              <a:defRPr/>
            </a:pPr>
            <a:endParaRPr lang="ru-RU">
              <a:solidFill>
                <a:srgbClr val="2F1311"/>
              </a:solidFill>
            </a:endParaRPr>
          </a:p>
        </p:txBody>
      </p:sp>
      <p:sp>
        <p:nvSpPr>
          <p:cNvPr id="60" name="Rectangle 60">
            <a:extLst>
              <a:ext uri="{FF2B5EF4-FFF2-40B4-BE49-F238E27FC236}"/>
            </a:extLst>
          </p:cNvPr>
          <p:cNvSpPr>
            <a:spLocks noGrp="1" noChangeArrowheads="1"/>
          </p:cNvSpPr>
          <p:nvPr>
            <p:ph type="ftr" sz="quarter" idx="11"/>
          </p:nvPr>
        </p:nvSpPr>
        <p:spPr/>
        <p:txBody>
          <a:bodyPr/>
          <a:lstStyle>
            <a:lvl1pPr>
              <a:defRPr/>
            </a:lvl1pPr>
          </a:lstStyle>
          <a:p>
            <a:pPr>
              <a:defRPr/>
            </a:pPr>
            <a:endParaRPr lang="ru-RU">
              <a:solidFill>
                <a:srgbClr val="2F1311"/>
              </a:solidFill>
            </a:endParaRPr>
          </a:p>
        </p:txBody>
      </p:sp>
      <p:sp>
        <p:nvSpPr>
          <p:cNvPr id="61" name="Rectangle 61">
            <a:extLst>
              <a:ext uri="{FF2B5EF4-FFF2-40B4-BE49-F238E27FC236}"/>
            </a:extLst>
          </p:cNvPr>
          <p:cNvSpPr>
            <a:spLocks noGrp="1" noChangeArrowheads="1"/>
          </p:cNvSpPr>
          <p:nvPr>
            <p:ph type="sldNum" sz="quarter" idx="12"/>
          </p:nvPr>
        </p:nvSpPr>
        <p:spPr/>
        <p:txBody>
          <a:bodyPr/>
          <a:lstStyle>
            <a:lvl1pPr>
              <a:defRPr/>
            </a:lvl1pPr>
          </a:lstStyle>
          <a:p>
            <a:pPr>
              <a:defRPr/>
            </a:pPr>
            <a:fld id="{8E27B579-4252-4B3C-AFF4-9FF6D4E65C45}"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1266941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27F2E12D-7215-46C0-84B1-2346951456A1}"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1890353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A596B197-3149-4A1F-AFAF-562E4AEA1C9A}"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337197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5C68CA-AB87-4E8C-A7E5-7E01A81AB6C6}" type="datetimeFigureOut">
              <a:rPr lang="en-US" smtClean="0"/>
              <a:pPr/>
              <a:t>1/20/2025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5689600" y="6324600"/>
            <a:ext cx="812800" cy="441324"/>
          </a:xfrm>
        </p:spPr>
        <p:txBody>
          <a:bodyPr/>
          <a:lstStyle>
            <a:lvl1pPr>
              <a:defRPr>
                <a:solidFill>
                  <a:srgbClr val="FFFFFF"/>
                </a:solidFill>
              </a:defRPr>
            </a:lvl1pPr>
          </a:lstStyle>
          <a:p>
            <a:fld id="{CC963A7B-D39F-46BC-BE68-FD1D9B45CDE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351367" y="1598613"/>
            <a:ext cx="4821767"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376334" y="1598613"/>
            <a:ext cx="48238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C74B52E1-697F-420A-8726-2B0CBC567E36}"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1166608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8"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9"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493ADA96-B462-456F-9469-07DEFEC7D714}"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3600384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4"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5"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312D1D36-C94A-412B-A60F-36D8CC65B5E1}"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3687321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3"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4"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BD623411-B3A7-4C27-A0C9-1CE46BC17610}"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298191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D8905E17-D6CA-48B3-9326-BE57B26CCAEC}"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1082575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6"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7"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B9E66F0E-4BAA-43F1-B9D9-30DAE961B11A}"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4003903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0252ECD5-9477-41C0-BC5D-640DA2C5AF84}"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42741578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0285" y="227014"/>
            <a:ext cx="2491316" cy="5868987"/>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292100" y="227014"/>
            <a:ext cx="7274984"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59">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2F1311"/>
              </a:solidFill>
            </a:endParaRPr>
          </a:p>
        </p:txBody>
      </p:sp>
      <p:sp>
        <p:nvSpPr>
          <p:cNvPr id="5" name="Rectangle 60">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2F1311"/>
              </a:solidFill>
            </a:endParaRPr>
          </a:p>
        </p:txBody>
      </p:sp>
      <p:sp>
        <p:nvSpPr>
          <p:cNvPr id="6" name="Rectangle 61">
            <a:extLst>
              <a:ext uri="{FF2B5EF4-FFF2-40B4-BE49-F238E27FC236}"/>
            </a:extLst>
          </p:cNvPr>
          <p:cNvSpPr>
            <a:spLocks noGrp="1" noChangeArrowheads="1"/>
          </p:cNvSpPr>
          <p:nvPr>
            <p:ph type="sldNum" sz="quarter" idx="12"/>
          </p:nvPr>
        </p:nvSpPr>
        <p:spPr>
          <a:ln/>
        </p:spPr>
        <p:txBody>
          <a:bodyPr/>
          <a:lstStyle>
            <a:lvl1pPr>
              <a:defRPr/>
            </a:lvl1pPr>
          </a:lstStyle>
          <a:p>
            <a:pPr>
              <a:defRPr/>
            </a:pPr>
            <a:fld id="{091E7E80-21E0-4E0A-BA8B-914DAABB93CD}" type="slidenum">
              <a:rPr lang="ru-RU" altLang="ru-RU">
                <a:solidFill>
                  <a:srgbClr val="2F1311"/>
                </a:solidFill>
              </a:rPr>
              <a:pPr>
                <a:defRPr/>
              </a:pPr>
              <a:t>‹#›</a:t>
            </a:fld>
            <a:endParaRPr lang="ru-RU" altLang="ru-RU">
              <a:solidFill>
                <a:srgbClr val="2F1311"/>
              </a:solidFill>
            </a:endParaRPr>
          </a:p>
        </p:txBody>
      </p:sp>
    </p:spTree>
    <p:extLst>
      <p:ext uri="{BB962C8B-B14F-4D97-AF65-F5344CB8AC3E}">
        <p14:creationId xmlns:p14="http://schemas.microsoft.com/office/powerpoint/2010/main" val="113810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5451" y="1752601"/>
            <a:ext cx="11766549"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ru-RU" sz="1800" smtClean="0">
                <a:solidFill>
                  <a:srgbClr val="FFFFFF"/>
                </a:solidFill>
                <a:latin typeface="Arial Black" panose="020B0A04020102020204" pitchFamily="34" charset="0"/>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013 h 2182"/>
                <a:gd name="T4" fmla="*/ 7284 w 4897"/>
                <a:gd name="T5" fmla="*/ 1013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ru-RU" sz="1800" smtClean="0">
                <a:solidFill>
                  <a:srgbClr val="FFFFFF"/>
                </a:solidFill>
                <a:latin typeface="Arial Black" panose="020B0A04020102020204" pitchFamily="34" charset="0"/>
              </a:endParaRPr>
            </a:p>
          </p:txBody>
        </p:sp>
        <p:sp>
          <p:nvSpPr>
            <p:cNvPr id="7" name="Freeform 5">
              <a:extLst>
                <a:ext uri="{FF2B5EF4-FFF2-40B4-BE49-F238E27FC236}"/>
              </a:extLst>
            </p:cNvPr>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8" name="Freeform 6">
              <a:extLst>
                <a:ext uri="{FF2B5EF4-FFF2-40B4-BE49-F238E27FC236}"/>
              </a:extLst>
            </p:cNvPr>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9" name="Freeform 7">
              <a:extLst>
                <a:ext uri="{FF2B5EF4-FFF2-40B4-BE49-F238E27FC236}"/>
              </a:extLst>
            </p:cNvPr>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10" name="Freeform 8">
              <a:extLst>
                <a:ext uri="{FF2B5EF4-FFF2-40B4-BE49-F238E27FC236}"/>
              </a:extLst>
            </p:cNvPr>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grpSp>
      <p:sp>
        <p:nvSpPr>
          <p:cNvPr id="120841" name="Rectangle 9"/>
          <p:cNvSpPr>
            <a:spLocks noGrp="1" noChangeArrowheads="1"/>
          </p:cNvSpPr>
          <p:nvPr>
            <p:ph type="ctrTitle" sz="quarter"/>
          </p:nvPr>
        </p:nvSpPr>
        <p:spPr>
          <a:xfrm>
            <a:off x="1320800" y="1905001"/>
            <a:ext cx="10363200" cy="1736725"/>
          </a:xfrm>
        </p:spPr>
        <p:txBody>
          <a:bodyPr anchor="t"/>
          <a:lstStyle>
            <a:lvl1pPr>
              <a:defRPr sz="5400"/>
            </a:lvl1pPr>
          </a:lstStyle>
          <a:p>
            <a:r>
              <a:rPr lang="ru-RU"/>
              <a:t>Образец заголовка</a:t>
            </a:r>
          </a:p>
        </p:txBody>
      </p:sp>
      <p:sp>
        <p:nvSpPr>
          <p:cNvPr id="120842" name="Rectangle 10"/>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a:extLst>
              <a:ext uri="{FF2B5EF4-FFF2-40B4-BE49-F238E27FC236}"/>
            </a:extLst>
          </p:cNvPr>
          <p:cNvSpPr>
            <a:spLocks noGrp="1" noChangeArrowheads="1"/>
          </p:cNvSpPr>
          <p:nvPr>
            <p:ph type="dt" sz="quarter" idx="10"/>
          </p:nvPr>
        </p:nvSpPr>
        <p:spPr>
          <a:xfrm>
            <a:off x="1320801" y="6245225"/>
            <a:ext cx="2535767" cy="476250"/>
          </a:xfrm>
        </p:spPr>
        <p:txBody>
          <a:bodyPr/>
          <a:lstStyle>
            <a:lvl1pPr>
              <a:defRPr/>
            </a:lvl1pPr>
          </a:lstStyle>
          <a:p>
            <a:pPr>
              <a:defRPr/>
            </a:pPr>
            <a:endParaRPr lang="ru-RU">
              <a:solidFill>
                <a:srgbClr val="FFFFFF"/>
              </a:solidFill>
            </a:endParaRPr>
          </a:p>
        </p:txBody>
      </p:sp>
      <p:sp>
        <p:nvSpPr>
          <p:cNvPr id="12" name="Rectangle 12">
            <a:extLst>
              <a:ext uri="{FF2B5EF4-FFF2-40B4-BE49-F238E27FC236}"/>
            </a:extLst>
          </p:cNvPr>
          <p:cNvSpPr>
            <a:spLocks noGrp="1" noChangeArrowheads="1"/>
          </p:cNvSpPr>
          <p:nvPr>
            <p:ph type="ftr" sz="quarter" idx="11"/>
          </p:nvPr>
        </p:nvSpPr>
        <p:spPr>
          <a:xfrm>
            <a:off x="4624917" y="6245225"/>
            <a:ext cx="3860800" cy="476250"/>
          </a:xfrm>
        </p:spPr>
        <p:txBody>
          <a:bodyPr/>
          <a:lstStyle>
            <a:lvl1pPr>
              <a:defRPr/>
            </a:lvl1pPr>
          </a:lstStyle>
          <a:p>
            <a:pPr>
              <a:defRPr/>
            </a:pPr>
            <a:endParaRPr lang="ru-RU">
              <a:solidFill>
                <a:srgbClr val="FFFFFF"/>
              </a:solidFill>
            </a:endParaRPr>
          </a:p>
        </p:txBody>
      </p:sp>
      <p:sp>
        <p:nvSpPr>
          <p:cNvPr id="13" name="Rectangle 13">
            <a:extLst>
              <a:ext uri="{FF2B5EF4-FFF2-40B4-BE49-F238E27FC236}"/>
            </a:extLst>
          </p:cNvPr>
          <p:cNvSpPr>
            <a:spLocks noGrp="1" noChangeArrowheads="1"/>
          </p:cNvSpPr>
          <p:nvPr>
            <p:ph type="sldNum" sz="quarter" idx="12"/>
          </p:nvPr>
        </p:nvSpPr>
        <p:spPr/>
        <p:txBody>
          <a:bodyPr/>
          <a:lstStyle>
            <a:lvl1pPr>
              <a:defRPr/>
            </a:lvl1pPr>
          </a:lstStyle>
          <a:p>
            <a:pPr>
              <a:defRPr/>
            </a:pPr>
            <a:fld id="{1C69FB39-B1EE-4D2B-A0BE-D8CA206206D8}"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6548057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B979FB29-BDF8-4B81-BF70-175BFE43F8D0}"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4390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4165600" y="685800"/>
            <a:ext cx="75184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21" name="Прямоугольник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5C68CA-AB87-4E8C-A7E5-7E01A81AB6C6}" type="datetimeFigureOut">
              <a:rPr lang="en-US" smtClean="0"/>
              <a:pPr/>
              <a:t>1/20/2025</a:t>
            </a:fld>
            <a:endParaRPr lang="en-US"/>
          </a:p>
        </p:txBody>
      </p:sp>
      <p:sp>
        <p:nvSpPr>
          <p:cNvPr id="6" name="Нижний колонтитул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797559C5-0CEF-4641-9B5E-A2E36155F63B}"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865736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3459EF2A-A2AB-46B7-9EC7-3CB11BD84A37}"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6232077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2C54D1D8-E4F8-4629-9CB1-1D8362232425}"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318487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09ED4961-D22F-417E-B66C-581DF1DA72A8}"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210863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27074095-1614-45A6-A559-E14E1C38FB52}"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4213476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DA15F9CA-1652-4F55-9DC9-7A9944B3659C}"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408460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BAE463BF-B75C-4244-B1DF-9E88993BCD32}"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86121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BE83A7DD-E6E2-4A5D-AF62-D13AE75505FD}"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762621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1">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2">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3">
            <a:extLst>
              <a:ext uri="{FF2B5EF4-FFF2-40B4-BE49-F238E27FC236}"/>
            </a:extLst>
          </p:cNvPr>
          <p:cNvSpPr>
            <a:spLocks noGrp="1" noChangeArrowheads="1"/>
          </p:cNvSpPr>
          <p:nvPr>
            <p:ph type="sldNum" sz="quarter" idx="12"/>
          </p:nvPr>
        </p:nvSpPr>
        <p:spPr>
          <a:ln/>
        </p:spPr>
        <p:txBody>
          <a:bodyPr/>
          <a:lstStyle>
            <a:lvl1pPr>
              <a:defRPr/>
            </a:lvl1pPr>
          </a:lstStyle>
          <a:p>
            <a:pPr>
              <a:defRPr/>
            </a:pPr>
            <a:fld id="{DD62919E-55AB-4BE4-A5E2-16322F8C9306}"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14347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p>
            <a:fld id="{CC963A7B-D39F-46BC-BE68-FD1D9B45CDE7}" type="slidenum">
              <a:rPr lang="en-US" smtClean="0"/>
              <a:pPr/>
              <a:t>‹#›</a:t>
            </a:fld>
            <a:endParaRPr lang="en-US"/>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00500" y="609600"/>
            <a:ext cx="78232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7717536" y="6404984"/>
            <a:ext cx="4059936" cy="365760"/>
          </a:xfrm>
        </p:spPr>
        <p:txBody>
          <a:bodyPr/>
          <a:lstStyle/>
          <a:p>
            <a:fld id="{5B5C68CA-AB87-4E8C-A7E5-7E01A81AB6C6}" type="datetimeFigureOut">
              <a:rPr lang="en-US" smtClean="0"/>
              <a:pPr/>
              <a:t>1/20/2025</a:t>
            </a:fld>
            <a:endParaRPr lang="en-US"/>
          </a:p>
        </p:txBody>
      </p:sp>
      <p:sp>
        <p:nvSpPr>
          <p:cNvPr id="6" name="Нижний колонтитул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w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8.png"/><Relationship Id="rId2" Type="http://schemas.openxmlformats.org/officeDocument/2006/relationships/slideLayout" Target="../slideLayouts/slideLayout68.xml"/><Relationship Id="rId16" Type="http://schemas.openxmlformats.org/officeDocument/2006/relationships/image" Target="../media/image7.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5B5C68CA-AB87-4E8C-A7E5-7E01A81AB6C6}" type="datetimeFigureOut">
              <a:rPr lang="en-US" smtClean="0"/>
              <a:pPr/>
              <a:t>1/20/2025</a:t>
            </a:fld>
            <a:endParaRPr lang="en-US"/>
          </a:p>
        </p:txBody>
      </p:sp>
      <p:sp>
        <p:nvSpPr>
          <p:cNvPr id="3" name="Нижний колонтитул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963A7B-D39F-46BC-BE68-FD1D9B45CDE7}" type="slidenum">
              <a:rPr lang="en-US" smtClean="0"/>
              <a:pPr/>
              <a:t>‹#›</a:t>
            </a:fld>
            <a:endParaRPr lang="en-US"/>
          </a:p>
        </p:txBody>
      </p:sp>
      <p:sp>
        <p:nvSpPr>
          <p:cNvPr id="22" name="Заголовок 21"/>
          <p:cNvSpPr>
            <a:spLocks noGrp="1"/>
          </p:cNvSpPr>
          <p:nvPr>
            <p:ph type="title"/>
          </p:nvPr>
        </p:nvSpPr>
        <p:spPr>
          <a:xfrm>
            <a:off x="402336" y="228600"/>
            <a:ext cx="113792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077" name="Text Placeholder 2"/>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7049CEF-EEC4-432F-9D5E-419BDF20CA6D}" type="slidenum">
              <a:rPr lang="ru-RU" altLang="ru-RU">
                <a:latin typeface="Arial Black" panose="020B0A04020102020204" pitchFamily="34" charset="0"/>
              </a:rPr>
              <a:pPr eaLnBrk="0" fontAlgn="base" hangingPunct="0">
                <a:spcBef>
                  <a:spcPct val="0"/>
                </a:spcBef>
                <a:spcAft>
                  <a:spcPct val="0"/>
                </a:spcAft>
                <a:defRPr/>
              </a:pPr>
              <a:t>‹#›</a:t>
            </a:fld>
            <a:endParaRPr lang="ru-RU" altLang="ru-RU">
              <a:latin typeface="Arial Black" panose="020B0A040201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5844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077" name="Text Placeholder 2"/>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7049CEF-EEC4-432F-9D5E-419BDF20CA6D}" type="slidenum">
              <a:rPr lang="ru-RU" altLang="ru-RU">
                <a:latin typeface="Arial Black" panose="020B0A04020102020204" pitchFamily="34" charset="0"/>
              </a:rPr>
              <a:pPr eaLnBrk="0" fontAlgn="base" hangingPunct="0">
                <a:spcBef>
                  <a:spcPct val="0"/>
                </a:spcBef>
                <a:spcAft>
                  <a:spcPct val="0"/>
                </a:spcAft>
                <a:defRPr/>
              </a:pPr>
              <a:t>‹#›</a:t>
            </a:fld>
            <a:endParaRPr lang="ru-RU" altLang="ru-RU">
              <a:latin typeface="Arial Black" panose="020B0A040201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7045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077" name="Text Placeholder 2"/>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7049CEF-EEC4-432F-9D5E-419BDF20CA6D}" type="slidenum">
              <a:rPr lang="ru-RU" altLang="ru-RU">
                <a:latin typeface="Arial Black" panose="020B0A04020102020204" pitchFamily="34" charset="0"/>
              </a:rPr>
              <a:pPr eaLnBrk="0" fontAlgn="base" hangingPunct="0">
                <a:spcBef>
                  <a:spcPct val="0"/>
                </a:spcBef>
                <a:spcAft>
                  <a:spcPct val="0"/>
                </a:spcAft>
                <a:defRPr/>
              </a:pPr>
              <a:t>‹#›</a:t>
            </a:fld>
            <a:endParaRPr lang="ru-RU" altLang="ru-RU">
              <a:latin typeface="Arial Black" panose="020B0A040201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233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077" name="Text Placeholder 2"/>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7049CEF-EEC4-432F-9D5E-419BDF20CA6D}" type="slidenum">
              <a:rPr lang="ru-RU" altLang="ru-RU">
                <a:latin typeface="Arial Black" panose="020B0A04020102020204" pitchFamily="34" charset="0"/>
              </a:rPr>
              <a:pPr eaLnBrk="0" fontAlgn="base" hangingPunct="0">
                <a:spcBef>
                  <a:spcPct val="0"/>
                </a:spcBef>
                <a:spcAft>
                  <a:spcPct val="0"/>
                </a:spcAft>
                <a:defRPr/>
              </a:pPr>
              <a:t>‹#›</a:t>
            </a:fld>
            <a:endParaRPr lang="ru-RU" altLang="ru-RU">
              <a:latin typeface="Arial Black" panose="020B0A040201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41360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077" name="Text Placeholder 2"/>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Black" panose="020B0A040201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7049CEF-EEC4-432F-9D5E-419BDF20CA6D}" type="slidenum">
              <a:rPr lang="ru-RU" altLang="ru-RU">
                <a:latin typeface="Arial Black" panose="020B0A04020102020204" pitchFamily="34" charset="0"/>
              </a:rPr>
              <a:pPr eaLnBrk="0" fontAlgn="base" hangingPunct="0">
                <a:spcBef>
                  <a:spcPct val="0"/>
                </a:spcBef>
                <a:spcAft>
                  <a:spcPct val="0"/>
                </a:spcAft>
                <a:defRPr/>
              </a:pPr>
              <a:t>‹#›</a:t>
            </a:fld>
            <a:endParaRPr lang="ru-RU" altLang="ru-RU">
              <a:latin typeface="Arial Black" panose="020B0A040201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26787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0"/>
            <a:ext cx="12213167" cy="6870700"/>
            <a:chOff x="0" y="0"/>
            <a:chExt cx="5770" cy="4328"/>
          </a:xfrm>
        </p:grpSpPr>
        <p:sp>
          <p:nvSpPr>
            <p:cNvPr id="2056" name="Rectangle 3">
              <a:extLst>
                <a:ext uri="{FF2B5EF4-FFF2-40B4-BE49-F238E27FC236}"/>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2057" name="Rectangle 4">
              <a:extLst>
                <a:ext uri="{FF2B5EF4-FFF2-40B4-BE49-F238E27FC236}"/>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111621" name="Rectangle 5">
              <a:extLst>
                <a:ext uri="{FF2B5EF4-FFF2-40B4-BE49-F238E27FC236}"/>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ru-RU" sz="1800">
                <a:solidFill>
                  <a:srgbClr val="2F1311"/>
                </a:solidFill>
              </a:endParaRPr>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201" y="323"/>
                      <a:ext cx="1234" cy="2560"/>
                    </a:xfrm>
                    <a:custGeom>
                      <a:avLst/>
                      <a:gdLst>
                        <a:gd name="T0" fmla="*/ 343 w 1231"/>
                        <a:gd name="T1" fmla="*/ 283 h 2560"/>
                        <a:gd name="T2" fmla="*/ 421 w 1231"/>
                        <a:gd name="T3" fmla="*/ 115 h 2560"/>
                        <a:gd name="T4" fmla="*/ 589 w 1231"/>
                        <a:gd name="T5" fmla="*/ 7 h 2560"/>
                        <a:gd name="T6" fmla="*/ 907 w 1231"/>
                        <a:gd name="T7" fmla="*/ 61 h 2560"/>
                        <a:gd name="T8" fmla="*/ 1069 w 1231"/>
                        <a:gd name="T9" fmla="*/ 349 h 2560"/>
                        <a:gd name="T10" fmla="*/ 991 w 1231"/>
                        <a:gd name="T11" fmla="*/ 769 h 2560"/>
                        <a:gd name="T12" fmla="*/ 955 w 1231"/>
                        <a:gd name="T13" fmla="*/ 943 h 2560"/>
                        <a:gd name="T14" fmla="*/ 1123 w 1231"/>
                        <a:gd name="T15" fmla="*/ 1075 h 2560"/>
                        <a:gd name="T16" fmla="*/ 1249 w 1231"/>
                        <a:gd name="T17" fmla="*/ 1525 h 2560"/>
                        <a:gd name="T18" fmla="*/ 1141 w 1231"/>
                        <a:gd name="T19" fmla="*/ 1969 h 2560"/>
                        <a:gd name="T20" fmla="*/ 919 w 1231"/>
                        <a:gd name="T21" fmla="*/ 2077 h 2560"/>
                        <a:gd name="T22" fmla="*/ 733 w 1231"/>
                        <a:gd name="T23" fmla="*/ 2059 h 2560"/>
                        <a:gd name="T24" fmla="*/ 667 w 1231"/>
                        <a:gd name="T25" fmla="*/ 2251 h 2560"/>
                        <a:gd name="T26" fmla="*/ 535 w 1231"/>
                        <a:gd name="T27" fmla="*/ 2527 h 2560"/>
                        <a:gd name="T28" fmla="*/ 217 w 1231"/>
                        <a:gd name="T29" fmla="*/ 2509 h 2560"/>
                        <a:gd name="T30" fmla="*/ 31 w 1231"/>
                        <a:gd name="T31" fmla="*/ 2227 h 2560"/>
                        <a:gd name="T32" fmla="*/ 25 w 1231"/>
                        <a:gd name="T33" fmla="*/ 1969 h 2560"/>
                        <a:gd name="T34" fmla="*/ 145 w 1231"/>
                        <a:gd name="T35" fmla="*/ 1651 h 2560"/>
                        <a:gd name="T36" fmla="*/ 265 w 1231"/>
                        <a:gd name="T37" fmla="*/ 1513 h 2560"/>
                        <a:gd name="T38" fmla="*/ 223 w 1231"/>
                        <a:gd name="T39" fmla="*/ 1729 h 2560"/>
                        <a:gd name="T40" fmla="*/ 73 w 1231"/>
                        <a:gd name="T41" fmla="*/ 2023 h 2560"/>
                        <a:gd name="T42" fmla="*/ 169 w 1231"/>
                        <a:gd name="T43" fmla="*/ 2323 h 2560"/>
                        <a:gd name="T44" fmla="*/ 445 w 1231"/>
                        <a:gd name="T45" fmla="*/ 2431 h 2560"/>
                        <a:gd name="T46" fmla="*/ 601 w 1231"/>
                        <a:gd name="T47" fmla="*/ 2227 h 2560"/>
                        <a:gd name="T48" fmla="*/ 583 w 1231"/>
                        <a:gd name="T49" fmla="*/ 1807 h 2560"/>
                        <a:gd name="T50" fmla="*/ 499 w 1231"/>
                        <a:gd name="T51" fmla="*/ 1531 h 2560"/>
                        <a:gd name="T52" fmla="*/ 541 w 1231"/>
                        <a:gd name="T53" fmla="*/ 1459 h 2560"/>
                        <a:gd name="T54" fmla="*/ 637 w 1231"/>
                        <a:gd name="T55" fmla="*/ 1633 h 2560"/>
                        <a:gd name="T56" fmla="*/ 733 w 1231"/>
                        <a:gd name="T57" fmla="*/ 1933 h 2560"/>
                        <a:gd name="T58" fmla="*/ 979 w 1231"/>
                        <a:gd name="T59" fmla="*/ 1963 h 2560"/>
                        <a:gd name="T60" fmla="*/ 1153 w 1231"/>
                        <a:gd name="T61" fmla="*/ 1687 h 2560"/>
                        <a:gd name="T62" fmla="*/ 1135 w 1231"/>
                        <a:gd name="T63" fmla="*/ 1273 h 2560"/>
                        <a:gd name="T64" fmla="*/ 895 w 1231"/>
                        <a:gd name="T65" fmla="*/ 1057 h 2560"/>
                        <a:gd name="T66" fmla="*/ 691 w 1231"/>
                        <a:gd name="T67" fmla="*/ 1129 h 2560"/>
                        <a:gd name="T68" fmla="*/ 583 w 1231"/>
                        <a:gd name="T69" fmla="*/ 1117 h 2560"/>
                        <a:gd name="T70" fmla="*/ 631 w 1231"/>
                        <a:gd name="T71" fmla="*/ 1033 h 2560"/>
                        <a:gd name="T72" fmla="*/ 823 w 1231"/>
                        <a:gd name="T73" fmla="*/ 937 h 2560"/>
                        <a:gd name="T74" fmla="*/ 961 w 1231"/>
                        <a:gd name="T75" fmla="*/ 613 h 2560"/>
                        <a:gd name="T76" fmla="*/ 895 w 1231"/>
                        <a:gd name="T77" fmla="*/ 175 h 2560"/>
                        <a:gd name="T78" fmla="*/ 631 w 1231"/>
                        <a:gd name="T79" fmla="*/ 103 h 2560"/>
                        <a:gd name="T80" fmla="*/ 397 w 1231"/>
                        <a:gd name="T81" fmla="*/ 355 h 2560"/>
                        <a:gd name="T82" fmla="*/ 409 w 1231"/>
                        <a:gd name="T83" fmla="*/ 763 h 2560"/>
                        <a:gd name="T84" fmla="*/ 349 w 1231"/>
                        <a:gd name="T85" fmla="*/ 949 h 2560"/>
                        <a:gd name="T86" fmla="*/ 295 w 1231"/>
                        <a:gd name="T87" fmla="*/ 685 h 2560"/>
                        <a:gd name="T88" fmla="*/ 313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85" name="Freeform 11"/>
                    <p:cNvSpPr>
                      <a:spLocks/>
                    </p:cNvSpPr>
                    <p:nvPr/>
                  </p:nvSpPr>
                  <p:spPr bwMode="auto">
                    <a:xfrm>
                      <a:off x="1744" y="381"/>
                      <a:ext cx="865" cy="2065"/>
                    </a:xfrm>
                    <a:custGeom>
                      <a:avLst/>
                      <a:gdLst>
                        <a:gd name="T0" fmla="*/ 785 w 865"/>
                        <a:gd name="T1" fmla="*/ 518 h 2071"/>
                        <a:gd name="T2" fmla="*/ 797 w 865"/>
                        <a:gd name="T3" fmla="*/ 344 h 2071"/>
                        <a:gd name="T4" fmla="*/ 863 w 865"/>
                        <a:gd name="T5" fmla="*/ 200 h 2071"/>
                        <a:gd name="T6" fmla="*/ 809 w 865"/>
                        <a:gd name="T7" fmla="*/ 212 h 2071"/>
                        <a:gd name="T8" fmla="*/ 749 w 865"/>
                        <a:gd name="T9" fmla="*/ 212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0 h 2071"/>
                        <a:gd name="T22" fmla="*/ 119 w 865"/>
                        <a:gd name="T23" fmla="*/ 398 h 2071"/>
                        <a:gd name="T24" fmla="*/ 131 w 865"/>
                        <a:gd name="T25" fmla="*/ 578 h 2071"/>
                        <a:gd name="T26" fmla="*/ 173 w 865"/>
                        <a:gd name="T27" fmla="*/ 770 h 2071"/>
                        <a:gd name="T28" fmla="*/ 197 w 865"/>
                        <a:gd name="T29" fmla="*/ 866 h 2071"/>
                        <a:gd name="T30" fmla="*/ 167 w 865"/>
                        <a:gd name="T31" fmla="*/ 968 h 2071"/>
                        <a:gd name="T32" fmla="*/ 65 w 865"/>
                        <a:gd name="T33" fmla="*/ 1106 h 2071"/>
                        <a:gd name="T34" fmla="*/ 17 w 865"/>
                        <a:gd name="T35" fmla="*/ 1274 h 2071"/>
                        <a:gd name="T36" fmla="*/ 5 w 865"/>
                        <a:gd name="T37" fmla="*/ 1526 h 2071"/>
                        <a:gd name="T38" fmla="*/ 47 w 865"/>
                        <a:gd name="T39" fmla="*/ 1718 h 2071"/>
                        <a:gd name="T40" fmla="*/ 131 w 865"/>
                        <a:gd name="T41" fmla="*/ 1868 h 2071"/>
                        <a:gd name="T42" fmla="*/ 299 w 865"/>
                        <a:gd name="T43" fmla="*/ 1952 h 2071"/>
                        <a:gd name="T44" fmla="*/ 425 w 865"/>
                        <a:gd name="T45" fmla="*/ 1946 h 2071"/>
                        <a:gd name="T46" fmla="*/ 467 w 865"/>
                        <a:gd name="T47" fmla="*/ 1958 h 2071"/>
                        <a:gd name="T48" fmla="*/ 497 w 865"/>
                        <a:gd name="T49" fmla="*/ 2030 h 2071"/>
                        <a:gd name="T50" fmla="*/ 497 w 865"/>
                        <a:gd name="T51" fmla="*/ 1928 h 2071"/>
                        <a:gd name="T52" fmla="*/ 557 w 865"/>
                        <a:gd name="T53" fmla="*/ 1748 h 2071"/>
                        <a:gd name="T54" fmla="*/ 617 w 865"/>
                        <a:gd name="T55" fmla="*/ 1628 h 2071"/>
                        <a:gd name="T56" fmla="*/ 581 w 865"/>
                        <a:gd name="T57" fmla="*/ 1670 h 2071"/>
                        <a:gd name="T58" fmla="*/ 515 w 865"/>
                        <a:gd name="T59" fmla="*/ 1790 h 2071"/>
                        <a:gd name="T60" fmla="*/ 407 w 865"/>
                        <a:gd name="T61" fmla="*/ 1873 h 2071"/>
                        <a:gd name="T62" fmla="*/ 269 w 865"/>
                        <a:gd name="T63" fmla="*/ 1868 h 2071"/>
                        <a:gd name="T64" fmla="*/ 179 w 865"/>
                        <a:gd name="T65" fmla="*/ 1784 h 2071"/>
                        <a:gd name="T66" fmla="*/ 113 w 865"/>
                        <a:gd name="T67" fmla="*/ 1610 h 2071"/>
                        <a:gd name="T68" fmla="*/ 107 w 865"/>
                        <a:gd name="T69" fmla="*/ 1370 h 2071"/>
                        <a:gd name="T70" fmla="*/ 137 w 865"/>
                        <a:gd name="T71" fmla="*/ 1172 h 2071"/>
                        <a:gd name="T72" fmla="*/ 203 w 865"/>
                        <a:gd name="T73" fmla="*/ 1052 h 2071"/>
                        <a:gd name="T74" fmla="*/ 323 w 865"/>
                        <a:gd name="T75" fmla="*/ 1004 h 2071"/>
                        <a:gd name="T76" fmla="*/ 509 w 865"/>
                        <a:gd name="T77" fmla="*/ 1058 h 2071"/>
                        <a:gd name="T78" fmla="*/ 611 w 865"/>
                        <a:gd name="T79" fmla="*/ 1106 h 2071"/>
                        <a:gd name="T80" fmla="*/ 665 w 865"/>
                        <a:gd name="T81" fmla="*/ 1082 h 2071"/>
                        <a:gd name="T82" fmla="*/ 659 w 865"/>
                        <a:gd name="T83" fmla="*/ 1028 h 2071"/>
                        <a:gd name="T84" fmla="*/ 611 w 865"/>
                        <a:gd name="T85" fmla="*/ 986 h 2071"/>
                        <a:gd name="T86" fmla="*/ 497 w 865"/>
                        <a:gd name="T87" fmla="*/ 962 h 2071"/>
                        <a:gd name="T88" fmla="*/ 323 w 865"/>
                        <a:gd name="T89" fmla="*/ 878 h 2071"/>
                        <a:gd name="T90" fmla="*/ 233 w 865"/>
                        <a:gd name="T91" fmla="*/ 668 h 2071"/>
                        <a:gd name="T92" fmla="*/ 209 w 865"/>
                        <a:gd name="T93" fmla="*/ 410 h 2071"/>
                        <a:gd name="T94" fmla="*/ 317 w 865"/>
                        <a:gd name="T95" fmla="*/ 170 h 2071"/>
                        <a:gd name="T96" fmla="*/ 485 w 865"/>
                        <a:gd name="T97" fmla="*/ 110 h 2071"/>
                        <a:gd name="T98" fmla="*/ 617 w 865"/>
                        <a:gd name="T99" fmla="*/ 164 h 2071"/>
                        <a:gd name="T100" fmla="*/ 707 w 865"/>
                        <a:gd name="T101" fmla="*/ 284 h 2071"/>
                        <a:gd name="T102" fmla="*/ 737 w 865"/>
                        <a:gd name="T103" fmla="*/ 422 h 2071"/>
                        <a:gd name="T104" fmla="*/ 773 w 865"/>
                        <a:gd name="T105" fmla="*/ 590 h 2071"/>
                        <a:gd name="T106" fmla="*/ 809 w 865"/>
                        <a:gd name="T107" fmla="*/ 572 h 2071"/>
                        <a:gd name="T108" fmla="*/ 785 w 865"/>
                        <a:gd name="T109" fmla="*/ 518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sp>
                <p:nvSpPr>
                  <p:cNvPr id="2102" name="Oval 12">
                    <a:extLst>
                      <a:ext uri="{FF2B5EF4-FFF2-40B4-BE49-F238E27FC236}"/>
                    </a:extLst>
                  </p:cNvPr>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fontAlgn="base">
                      <a:spcBef>
                        <a:spcPct val="0"/>
                      </a:spcBef>
                      <a:spcAft>
                        <a:spcPct val="0"/>
                      </a:spcAft>
                      <a:defRPr/>
                    </a:pPr>
                    <a:endParaRPr lang="ru-RU" altLang="ru-RU" sz="1800">
                      <a:solidFill>
                        <a:srgbClr val="2F1311"/>
                      </a:solidFill>
                    </a:endParaRPr>
                  </a:p>
                </p:txBody>
              </p:sp>
              <p:sp>
                <p:nvSpPr>
                  <p:cNvPr id="1079" name="Freeform 13"/>
                  <p:cNvSpPr>
                    <a:spLocks/>
                  </p:cNvSpPr>
                  <p:nvPr/>
                </p:nvSpPr>
                <p:spPr bwMode="auto">
                  <a:xfrm>
                    <a:off x="2687" y="745"/>
                    <a:ext cx="262" cy="524"/>
                  </a:xfrm>
                  <a:custGeom>
                    <a:avLst/>
                    <a:gdLst>
                      <a:gd name="T0" fmla="*/ 3 w 266"/>
                      <a:gd name="T1" fmla="*/ 501 h 521"/>
                      <a:gd name="T2" fmla="*/ 27 w 266"/>
                      <a:gd name="T3" fmla="*/ 285 h 521"/>
                      <a:gd name="T4" fmla="*/ 99 w 266"/>
                      <a:gd name="T5" fmla="*/ 45 h 521"/>
                      <a:gd name="T6" fmla="*/ 165 w 266"/>
                      <a:gd name="T7" fmla="*/ 3 h 521"/>
                      <a:gd name="T8" fmla="*/ 217 w 266"/>
                      <a:gd name="T9" fmla="*/ 39 h 521"/>
                      <a:gd name="T10" fmla="*/ 237 w 266"/>
                      <a:gd name="T11" fmla="*/ 135 h 521"/>
                      <a:gd name="T12" fmla="*/ 189 w 266"/>
                      <a:gd name="T13" fmla="*/ 285 h 521"/>
                      <a:gd name="T14" fmla="*/ 96 w 266"/>
                      <a:gd name="T15" fmla="*/ 495 h 521"/>
                      <a:gd name="T16" fmla="*/ 39 w 266"/>
                      <a:gd name="T17" fmla="*/ 519 h 521"/>
                      <a:gd name="T18" fmla="*/ 3 w 266"/>
                      <a:gd name="T19" fmla="*/ 501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80" name="Freeform 14"/>
                  <p:cNvSpPr>
                    <a:spLocks/>
                  </p:cNvSpPr>
                  <p:nvPr/>
                </p:nvSpPr>
                <p:spPr bwMode="auto">
                  <a:xfrm>
                    <a:off x="2755" y="1588"/>
                    <a:ext cx="398" cy="349"/>
                  </a:xfrm>
                  <a:custGeom>
                    <a:avLst/>
                    <a:gdLst>
                      <a:gd name="T0" fmla="*/ 112 w 392"/>
                      <a:gd name="T1" fmla="*/ 235 h 340"/>
                      <a:gd name="T2" fmla="*/ 16 w 392"/>
                      <a:gd name="T3" fmla="*/ 101 h 340"/>
                      <a:gd name="T4" fmla="*/ 4 w 392"/>
                      <a:gd name="T5" fmla="*/ 51 h 340"/>
                      <a:gd name="T6" fmla="*/ 28 w 392"/>
                      <a:gd name="T7" fmla="*/ 3 h 340"/>
                      <a:gd name="T8" fmla="*/ 142 w 392"/>
                      <a:gd name="T9" fmla="*/ 33 h 340"/>
                      <a:gd name="T10" fmla="*/ 274 w 392"/>
                      <a:gd name="T11" fmla="*/ 87 h 340"/>
                      <a:gd name="T12" fmla="*/ 400 w 392"/>
                      <a:gd name="T13" fmla="*/ 186 h 340"/>
                      <a:gd name="T14" fmla="*/ 424 w 392"/>
                      <a:gd name="T15" fmla="*/ 319 h 340"/>
                      <a:gd name="T16" fmla="*/ 372 w 392"/>
                      <a:gd name="T17" fmla="*/ 390 h 340"/>
                      <a:gd name="T18" fmla="*/ 268 w 392"/>
                      <a:gd name="T19" fmla="*/ 369 h 340"/>
                      <a:gd name="T20" fmla="*/ 112 w 392"/>
                      <a:gd name="T21" fmla="*/ 235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81" name="Freeform 15"/>
                  <p:cNvSpPr>
                    <a:spLocks/>
                  </p:cNvSpPr>
                  <p:nvPr/>
                </p:nvSpPr>
                <p:spPr bwMode="auto">
                  <a:xfrm>
                    <a:off x="2503" y="1923"/>
                    <a:ext cx="146" cy="567"/>
                  </a:xfrm>
                  <a:custGeom>
                    <a:avLst/>
                    <a:gdLst>
                      <a:gd name="T0" fmla="*/ 15 w 151"/>
                      <a:gd name="T1" fmla="*/ 183 h 558"/>
                      <a:gd name="T2" fmla="*/ 36 w 151"/>
                      <a:gd name="T3" fmla="*/ 45 h 558"/>
                      <a:gd name="T4" fmla="*/ 54 w 151"/>
                      <a:gd name="T5" fmla="*/ 3 h 558"/>
                      <a:gd name="T6" fmla="*/ 89 w 151"/>
                      <a:gd name="T7" fmla="*/ 27 h 558"/>
                      <a:gd name="T8" fmla="*/ 113 w 151"/>
                      <a:gd name="T9" fmla="*/ 183 h 558"/>
                      <a:gd name="T10" fmla="*/ 118 w 151"/>
                      <a:gd name="T11" fmla="*/ 465 h 558"/>
                      <a:gd name="T12" fmla="*/ 78 w 151"/>
                      <a:gd name="T13" fmla="*/ 597 h 558"/>
                      <a:gd name="T14" fmla="*/ 18 w 151"/>
                      <a:gd name="T15" fmla="*/ 565 h 558"/>
                      <a:gd name="T16" fmla="*/ 0 w 151"/>
                      <a:gd name="T17" fmla="*/ 345 h 558"/>
                      <a:gd name="T18" fmla="*/ 15 w 151"/>
                      <a:gd name="T19" fmla="*/ 183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82" name="Freeform 16"/>
                  <p:cNvSpPr>
                    <a:spLocks/>
                  </p:cNvSpPr>
                  <p:nvPr/>
                </p:nvSpPr>
                <p:spPr bwMode="auto">
                  <a:xfrm>
                    <a:off x="1910" y="1588"/>
                    <a:ext cx="389" cy="247"/>
                  </a:xfrm>
                  <a:custGeom>
                    <a:avLst/>
                    <a:gdLst>
                      <a:gd name="T0" fmla="*/ 169 w 392"/>
                      <a:gd name="T1" fmla="*/ 55 h 253"/>
                      <a:gd name="T2" fmla="*/ 295 w 392"/>
                      <a:gd name="T3" fmla="*/ 19 h 253"/>
                      <a:gd name="T4" fmla="*/ 349 w 392"/>
                      <a:gd name="T5" fmla="*/ 7 h 253"/>
                      <a:gd name="T6" fmla="*/ 367 w 392"/>
                      <a:gd name="T7" fmla="*/ 55 h 253"/>
                      <a:gd name="T8" fmla="*/ 313 w 392"/>
                      <a:gd name="T9" fmla="*/ 115 h 253"/>
                      <a:gd name="T10" fmla="*/ 187 w 392"/>
                      <a:gd name="T11" fmla="*/ 193 h 253"/>
                      <a:gd name="T12" fmla="*/ 37 w 392"/>
                      <a:gd name="T13" fmla="*/ 214 h 253"/>
                      <a:gd name="T14" fmla="*/ 1 w 392"/>
                      <a:gd name="T15" fmla="*/ 163 h 253"/>
                      <a:gd name="T16" fmla="*/ 43 w 392"/>
                      <a:gd name="T17" fmla="*/ 99 h 253"/>
                      <a:gd name="T18" fmla="*/ 169 w 392"/>
                      <a:gd name="T19" fmla="*/ 55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83" name="Freeform 17"/>
                  <p:cNvSpPr>
                    <a:spLocks/>
                  </p:cNvSpPr>
                  <p:nvPr/>
                </p:nvSpPr>
                <p:spPr bwMode="auto">
                  <a:xfrm>
                    <a:off x="2094" y="934"/>
                    <a:ext cx="233" cy="378"/>
                  </a:xfrm>
                  <a:custGeom>
                    <a:avLst/>
                    <a:gdLst>
                      <a:gd name="T0" fmla="*/ 68 w 238"/>
                      <a:gd name="T1" fmla="*/ 239 h 386"/>
                      <a:gd name="T2" fmla="*/ 23 w 238"/>
                      <a:gd name="T3" fmla="*/ 168 h 386"/>
                      <a:gd name="T4" fmla="*/ 0 w 238"/>
                      <a:gd name="T5" fmla="*/ 84 h 386"/>
                      <a:gd name="T6" fmla="*/ 23 w 238"/>
                      <a:gd name="T7" fmla="*/ 12 h 386"/>
                      <a:gd name="T8" fmla="*/ 107 w 238"/>
                      <a:gd name="T9" fmla="*/ 24 h 386"/>
                      <a:gd name="T10" fmla="*/ 158 w 238"/>
                      <a:gd name="T11" fmla="*/ 116 h 386"/>
                      <a:gd name="T12" fmla="*/ 206 w 238"/>
                      <a:gd name="T13" fmla="*/ 270 h 386"/>
                      <a:gd name="T14" fmla="*/ 180 w 238"/>
                      <a:gd name="T15" fmla="*/ 333 h 386"/>
                      <a:gd name="T16" fmla="*/ 149 w 238"/>
                      <a:gd name="T17" fmla="*/ 312 h 386"/>
                      <a:gd name="T18" fmla="*/ 68 w 238"/>
                      <a:gd name="T19" fmla="*/ 23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pic>
              <p:nvPicPr>
                <p:cNvPr id="1069"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11663" name="Freeform 47">
              <a:extLst>
                <a:ext uri="{FF2B5EF4-FFF2-40B4-BE49-F238E27FC236}"/>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11664" name="Freeform 48">
              <a:extLst>
                <a:ext uri="{FF2B5EF4-FFF2-40B4-BE49-F238E27FC236}"/>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sp>
          <p:nvSpPr>
            <p:cNvPr id="111669" name="Freeform 53">
              <a:extLst>
                <a:ext uri="{FF2B5EF4-FFF2-40B4-BE49-F238E27FC236}"/>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2068" name="Rectangle 54">
              <a:extLst>
                <a:ext uri="{FF2B5EF4-FFF2-40B4-BE49-F238E27FC236}"/>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fontAlgn="base">
                <a:spcBef>
                  <a:spcPct val="0"/>
                </a:spcBef>
                <a:spcAft>
                  <a:spcPct val="0"/>
                </a:spcAft>
                <a:defRPr/>
              </a:pPr>
              <a:endParaRPr kumimoji="1" lang="ru-RU" altLang="ru-RU" sz="1800">
                <a:solidFill>
                  <a:srgbClr val="2F1311"/>
                </a:solidFill>
                <a:latin typeface="Arial" panose="020B0604020202020204" pitchFamily="34" charset="0"/>
              </a:endParaRPr>
            </a:p>
          </p:txBody>
        </p:sp>
        <p:sp>
          <p:nvSpPr>
            <p:cNvPr id="111671" name="Freeform 55">
              <a:extLst>
                <a:ext uri="{FF2B5EF4-FFF2-40B4-BE49-F238E27FC236}"/>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ru-RU" sz="1800">
                <a:solidFill>
                  <a:srgbClr val="2F1311"/>
                </a:solidFill>
                <a:latin typeface="Arial Black" panose="020B0A04020102020204" pitchFamily="34" charset="0"/>
              </a:endParaRPr>
            </a:p>
          </p:txBody>
        </p:sp>
        <p:sp>
          <p:nvSpPr>
            <p:cNvPr id="1046" name="AutoShape 56"/>
            <p:cNvSpPr>
              <a:spLocks/>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0" fontAlgn="base" hangingPunct="0">
                <a:spcBef>
                  <a:spcPct val="0"/>
                </a:spcBef>
                <a:spcAft>
                  <a:spcPct val="0"/>
                </a:spcAft>
              </a:pPr>
              <a:endParaRPr lang="ru-RU" sz="1800" smtClean="0">
                <a:solidFill>
                  <a:srgbClr val="2F1311"/>
                </a:solidFill>
                <a:latin typeface="Arial Black" panose="020B0A04020102020204" pitchFamily="34" charset="0"/>
              </a:endParaRPr>
            </a:p>
          </p:txBody>
        </p:sp>
      </p:grpSp>
      <p:sp>
        <p:nvSpPr>
          <p:cNvPr id="1027" name="Rectangle 57"/>
          <p:cNvSpPr>
            <a:spLocks noGrp="1" noChangeArrowheads="1"/>
          </p:cNvSpPr>
          <p:nvPr>
            <p:ph type="title"/>
          </p:nvPr>
        </p:nvSpPr>
        <p:spPr bwMode="auto">
          <a:xfrm>
            <a:off x="292101" y="227013"/>
            <a:ext cx="996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Rectangle 58"/>
          <p:cNvSpPr>
            <a:spLocks noGrp="1" noChangeArrowheads="1"/>
          </p:cNvSpPr>
          <p:nvPr>
            <p:ph type="body" idx="1"/>
          </p:nvPr>
        </p:nvSpPr>
        <p:spPr bwMode="auto">
          <a:xfrm>
            <a:off x="351367" y="1598613"/>
            <a:ext cx="9848851"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11675" name="Rectangle 59">
            <a:extLst>
              <a:ext uri="{FF2B5EF4-FFF2-40B4-BE49-F238E27FC236}"/>
            </a:extLst>
          </p:cNvPr>
          <p:cNvSpPr>
            <a:spLocks noGrp="1" noChangeArrowheads="1"/>
          </p:cNvSpPr>
          <p:nvPr>
            <p:ph type="dt" sz="half" idx="2"/>
          </p:nvPr>
        </p:nvSpPr>
        <p:spPr bwMode="auto">
          <a:xfrm>
            <a:off x="402168" y="6242051"/>
            <a:ext cx="2377017"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fontAlgn="base">
              <a:spcBef>
                <a:spcPct val="0"/>
              </a:spcBef>
              <a:spcAft>
                <a:spcPct val="0"/>
              </a:spcAft>
              <a:defRPr/>
            </a:pPr>
            <a:endParaRPr lang="ru-RU">
              <a:solidFill>
                <a:srgbClr val="2F1311"/>
              </a:solidFill>
            </a:endParaRPr>
          </a:p>
        </p:txBody>
      </p:sp>
      <p:sp>
        <p:nvSpPr>
          <p:cNvPr id="111676" name="Rectangle 60">
            <a:extLst>
              <a:ext uri="{FF2B5EF4-FFF2-40B4-BE49-F238E27FC236}"/>
            </a:extLst>
          </p:cNvPr>
          <p:cNvSpPr>
            <a:spLocks noGrp="1" noChangeArrowheads="1"/>
          </p:cNvSpPr>
          <p:nvPr>
            <p:ph type="ftr" sz="quarter" idx="3"/>
          </p:nvPr>
        </p:nvSpPr>
        <p:spPr bwMode="auto">
          <a:xfrm>
            <a:off x="3009900" y="6248401"/>
            <a:ext cx="4607984"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fontAlgn="base">
              <a:spcBef>
                <a:spcPct val="0"/>
              </a:spcBef>
              <a:spcAft>
                <a:spcPct val="0"/>
              </a:spcAft>
              <a:defRPr/>
            </a:pPr>
            <a:endParaRPr lang="ru-RU">
              <a:solidFill>
                <a:srgbClr val="2F1311"/>
              </a:solidFill>
            </a:endParaRPr>
          </a:p>
        </p:txBody>
      </p:sp>
      <p:sp>
        <p:nvSpPr>
          <p:cNvPr id="111677" name="Rectangle 61">
            <a:extLst>
              <a:ext uri="{FF2B5EF4-FFF2-40B4-BE49-F238E27FC236}"/>
            </a:extLst>
          </p:cNvPr>
          <p:cNvSpPr>
            <a:spLocks noGrp="1" noChangeArrowheads="1"/>
          </p:cNvSpPr>
          <p:nvPr>
            <p:ph type="sldNum" sz="quarter" idx="4"/>
          </p:nvPr>
        </p:nvSpPr>
        <p:spPr bwMode="auto">
          <a:xfrm>
            <a:off x="7823201" y="6248401"/>
            <a:ext cx="234103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defRPr/>
            </a:pPr>
            <a:fld id="{7D5ED78B-10DD-48BE-A202-925BBAAF3270}" type="slidenum">
              <a:rPr lang="ru-RU" altLang="ru-RU">
                <a:solidFill>
                  <a:srgbClr val="2F1311"/>
                </a:solidFill>
              </a:rPr>
              <a:pPr fontAlgn="base">
                <a:spcBef>
                  <a:spcPct val="0"/>
                </a:spcBef>
                <a:spcAft>
                  <a:spcPct val="0"/>
                </a:spcAft>
                <a:defRPr/>
              </a:pPr>
              <a:t>‹#›</a:t>
            </a:fld>
            <a:endParaRPr lang="ru-RU" altLang="ru-RU">
              <a:solidFill>
                <a:srgbClr val="2F1311"/>
              </a:solidFill>
            </a:endParaRPr>
          </a:p>
        </p:txBody>
      </p:sp>
    </p:spTree>
    <p:extLst>
      <p:ext uri="{BB962C8B-B14F-4D97-AF65-F5344CB8AC3E}">
        <p14:creationId xmlns:p14="http://schemas.microsoft.com/office/powerpoint/2010/main" val="95839260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25451" y="1828800"/>
            <a:ext cx="11766549" cy="5029200"/>
            <a:chOff x="201" y="1152"/>
            <a:chExt cx="5559" cy="3168"/>
          </a:xfrm>
        </p:grpSpPr>
        <p:sp>
          <p:nvSpPr>
            <p:cNvPr id="2056" name="Freeform 3"/>
            <p:cNvSpPr>
              <a:spLocks/>
            </p:cNvSpPr>
            <p:nvPr/>
          </p:nvSpPr>
          <p:spPr bwMode="ltGray">
            <a:xfrm>
              <a:off x="528" y="2909"/>
              <a:ext cx="5232" cy="1411"/>
            </a:xfrm>
            <a:custGeom>
              <a:avLst/>
              <a:gdLst>
                <a:gd name="T0" fmla="*/ 0 w 4897"/>
                <a:gd name="T1" fmla="*/ 0 h 2182"/>
                <a:gd name="T2" fmla="*/ 0 w 4897"/>
                <a:gd name="T3" fmla="*/ 160 h 2182"/>
                <a:gd name="T4" fmla="*/ 7284 w 4897"/>
                <a:gd name="T5" fmla="*/ 160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ru-RU" sz="1800" smtClean="0">
                <a:solidFill>
                  <a:srgbClr val="FFFFFF"/>
                </a:solidFill>
                <a:latin typeface="Arial Black" panose="020B0A04020102020204" pitchFamily="34" charset="0"/>
              </a:endParaRPr>
            </a:p>
          </p:txBody>
        </p:sp>
        <p:sp>
          <p:nvSpPr>
            <p:cNvPr id="205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ru-RU" sz="1800" smtClean="0">
                <a:solidFill>
                  <a:srgbClr val="FFFFFF"/>
                </a:solidFill>
                <a:latin typeface="Arial Black" panose="020B0A04020102020204" pitchFamily="34" charset="0"/>
              </a:endParaRPr>
            </a:p>
          </p:txBody>
        </p:sp>
        <p:sp>
          <p:nvSpPr>
            <p:cNvPr id="2058" name="Freeform 5"/>
            <p:cNvSpPr>
              <a:spLocks/>
            </p:cNvSpPr>
            <p:nvPr/>
          </p:nvSpPr>
          <p:spPr bwMode="ltGray">
            <a:xfrm>
              <a:off x="528" y="2932"/>
              <a:ext cx="5232" cy="1388"/>
            </a:xfrm>
            <a:custGeom>
              <a:avLst/>
              <a:gdLst>
                <a:gd name="T0" fmla="*/ 0 w 4897"/>
                <a:gd name="T1" fmla="*/ 0 h 2182"/>
                <a:gd name="T2" fmla="*/ 0 w 4897"/>
                <a:gd name="T3" fmla="*/ 144 h 2182"/>
                <a:gd name="T4" fmla="*/ 7284 w 4897"/>
                <a:gd name="T5" fmla="*/ 144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ru-RU" sz="1800" smtClean="0">
                <a:solidFill>
                  <a:srgbClr val="FFFFFF"/>
                </a:solidFill>
                <a:latin typeface="Arial Black" panose="020B0A04020102020204" pitchFamily="34" charset="0"/>
              </a:endParaRPr>
            </a:p>
          </p:txBody>
        </p:sp>
        <p:sp>
          <p:nvSpPr>
            <p:cNvPr id="119814" name="Freeform 6">
              <a:extLst>
                <a:ext uri="{FF2B5EF4-FFF2-40B4-BE49-F238E27FC236}"/>
              </a:extLst>
            </p:cNvPr>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119815" name="Freeform 7">
              <a:extLst>
                <a:ext uri="{FF2B5EF4-FFF2-40B4-BE49-F238E27FC236}"/>
              </a:extLst>
            </p:cNvPr>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119816" name="Freeform 8">
              <a:extLst>
                <a:ext uri="{FF2B5EF4-FFF2-40B4-BE49-F238E27FC236}"/>
              </a:extLst>
            </p:cNvPr>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119817" name="Freeform 9">
              <a:extLst>
                <a:ext uri="{FF2B5EF4-FFF2-40B4-BE49-F238E27FC236}"/>
              </a:extLst>
            </p:cNvPr>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sp>
          <p:nvSpPr>
            <p:cNvPr id="119818" name="Freeform 10">
              <a:extLst>
                <a:ext uri="{FF2B5EF4-FFF2-40B4-BE49-F238E27FC236}"/>
              </a:extLst>
            </p:cNvPr>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ru-RU" sz="1800">
                <a:solidFill>
                  <a:srgbClr val="FFFFFF"/>
                </a:solidFill>
                <a:latin typeface="Arial Black" panose="020B0A04020102020204" pitchFamily="34" charset="0"/>
              </a:endParaRPr>
            </a:p>
          </p:txBody>
        </p:sp>
      </p:grpSp>
      <p:sp>
        <p:nvSpPr>
          <p:cNvPr id="119819" name="Rectangle 11">
            <a:extLst>
              <a:ext uri="{FF2B5EF4-FFF2-40B4-BE49-F238E27FC236}"/>
            </a:extLst>
          </p:cNvPr>
          <p:cNvSpPr>
            <a:spLocks noGrp="1" noChangeArrowheads="1"/>
          </p:cNvSpPr>
          <p:nvPr>
            <p:ph type="dt" sz="half" idx="2"/>
          </p:nvPr>
        </p:nvSpPr>
        <p:spPr bwMode="auto">
          <a:xfrm>
            <a:off x="1117601"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119820" name="Rectangle 12">
            <a:extLst>
              <a:ext uri="{FF2B5EF4-FFF2-40B4-BE49-F238E27FC236}"/>
            </a:extLst>
          </p:cNvPr>
          <p:cNvSpPr>
            <a:spLocks noGrp="1" noChangeArrowheads="1"/>
          </p:cNvSpPr>
          <p:nvPr>
            <p:ph type="ftr" sz="quarter" idx="3"/>
          </p:nvPr>
        </p:nvSpPr>
        <p:spPr bwMode="auto">
          <a:xfrm>
            <a:off x="45720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119821" name="Rectangle 13">
            <a:extLst>
              <a:ext uri="{FF2B5EF4-FFF2-40B4-BE49-F238E27FC236}"/>
            </a:extLst>
          </p:cNvPr>
          <p:cNvSpPr>
            <a:spLocks noGrp="1" noChangeArrowheads="1"/>
          </p:cNvSpPr>
          <p:nvPr>
            <p:ph type="sldNum" sz="quarter" idx="4"/>
          </p:nvPr>
        </p:nvSpPr>
        <p:spPr bwMode="auto">
          <a:xfrm>
            <a:off x="9249834" y="6245225"/>
            <a:ext cx="253576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3F860272-3E1C-42FF-B844-D2AE8F8AC755}" type="slidenum">
              <a:rPr lang="ru-RU" altLang="ru-RU">
                <a:solidFill>
                  <a:srgbClr val="FFFFFF"/>
                </a:solidFill>
              </a:rPr>
              <a:pPr fontAlgn="base">
                <a:spcBef>
                  <a:spcPct val="0"/>
                </a:spcBef>
                <a:spcAft>
                  <a:spcPct val="0"/>
                </a:spcAft>
                <a:defRPr/>
              </a:pPr>
              <a:t>‹#›</a:t>
            </a:fld>
            <a:endParaRPr lang="ru-RU" altLang="ru-RU">
              <a:solidFill>
                <a:srgbClr val="FFFFFF"/>
              </a:solidFill>
            </a:endParaRPr>
          </a:p>
        </p:txBody>
      </p:sp>
      <p:sp>
        <p:nvSpPr>
          <p:cNvPr id="119822" name="Rectangle 14">
            <a:extLst>
              <a:ext uri="{FF2B5EF4-FFF2-40B4-BE49-F238E27FC236}"/>
            </a:extLst>
          </p:cNvPr>
          <p:cNvSpPr>
            <a:spLocks noGrp="1" noRot="1" noChangeArrowheads="1"/>
          </p:cNvSpPr>
          <p:nvPr>
            <p:ph type="title"/>
          </p:nvPr>
        </p:nvSpPr>
        <p:spPr bwMode="auto">
          <a:xfrm>
            <a:off x="609601" y="244476"/>
            <a:ext cx="11180233"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19823" name="Rectangle 15">
            <a:extLst>
              <a:ext uri="{FF2B5EF4-FFF2-40B4-BE49-F238E27FC236}"/>
            </a:extLst>
          </p:cNvPr>
          <p:cNvSpPr>
            <a:spLocks noGrp="1" noRot="1" noChangeArrowheads="1"/>
          </p:cNvSpPr>
          <p:nvPr>
            <p:ph type="body" idx="1"/>
          </p:nvPr>
        </p:nvSpPr>
        <p:spPr bwMode="auto">
          <a:xfrm>
            <a:off x="1117600" y="1905000"/>
            <a:ext cx="1067646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951097"/>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70" y="662736"/>
            <a:ext cx="1193347" cy="1155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2276" y="608639"/>
            <a:ext cx="1259740" cy="1220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Прямоугольник 1"/>
          <p:cNvSpPr/>
          <p:nvPr/>
        </p:nvSpPr>
        <p:spPr>
          <a:xfrm>
            <a:off x="1440807" y="382138"/>
            <a:ext cx="9302664" cy="1477328"/>
          </a:xfrm>
          <a:prstGeom prst="rect">
            <a:avLst/>
          </a:prstGeom>
        </p:spPr>
        <p:txBody>
          <a:bodyPr wrap="square">
            <a:spAutoFit/>
          </a:bodyPr>
          <a:lstStyle/>
          <a:p>
            <a:pPr algn="ctr"/>
            <a:endParaRPr lang="kk-KZ" b="1" dirty="0" smtClean="0">
              <a:latin typeface="Times New Roman" pitchFamily="18" charset="0"/>
              <a:cs typeface="Times New Roman" pitchFamily="18" charset="0"/>
            </a:endParaRPr>
          </a:p>
          <a:p>
            <a:pPr algn="ctr"/>
            <a:r>
              <a:rPr lang="kk-KZ" b="1" dirty="0" smtClean="0">
                <a:latin typeface="Times New Roman" pitchFamily="18" charset="0"/>
                <a:cs typeface="Times New Roman" pitchFamily="18" charset="0"/>
              </a:rPr>
              <a:t>ҚАЗАҚСТАН </a:t>
            </a:r>
            <a:r>
              <a:rPr lang="kk-KZ" b="1" dirty="0">
                <a:latin typeface="Times New Roman" pitchFamily="18" charset="0"/>
                <a:cs typeface="Times New Roman" pitchFamily="18" charset="0"/>
              </a:rPr>
              <a:t>РЕСПУБЛИКАСЫ БІЛІМ ЖӘНЕ ҒЫЛЫМ МИНИСТІРЛІГІ</a:t>
            </a:r>
            <a:br>
              <a:rPr lang="kk-KZ" b="1" dirty="0">
                <a:latin typeface="Times New Roman" pitchFamily="18" charset="0"/>
                <a:cs typeface="Times New Roman" pitchFamily="18" charset="0"/>
              </a:rPr>
            </a:br>
            <a:r>
              <a:rPr lang="kk-KZ" b="1" dirty="0">
                <a:latin typeface="Times New Roman" pitchFamily="18" charset="0"/>
                <a:cs typeface="Times New Roman" pitchFamily="18" charset="0"/>
              </a:rPr>
              <a:t>ӘЛ-ФАРАБИ АТЫНДАҒЫ ҚАЗАҚ ҰЛТТЫҚ УНИВЕРСИТЕТІ</a:t>
            </a:r>
            <a:br>
              <a:rPr lang="kk-KZ" b="1" dirty="0">
                <a:latin typeface="Times New Roman" pitchFamily="18" charset="0"/>
                <a:cs typeface="Times New Roman" pitchFamily="18" charset="0"/>
              </a:rPr>
            </a:br>
            <a:r>
              <a:rPr lang="kk-KZ" b="1" dirty="0">
                <a:latin typeface="Times New Roman" pitchFamily="18" charset="0"/>
                <a:cs typeface="Times New Roman" pitchFamily="18" charset="0"/>
              </a:rPr>
              <a:t>БИОЛОГИЯ ЖӘНЕ БИОТЕХНОЛОГИЯ </a:t>
            </a:r>
            <a:r>
              <a:rPr lang="kk-KZ" b="1" dirty="0" smtClean="0">
                <a:latin typeface="Times New Roman" pitchFamily="18" charset="0"/>
                <a:cs typeface="Times New Roman" pitchFamily="18" charset="0"/>
              </a:rPr>
              <a:t>ФАКУЛЬТЕТІ</a:t>
            </a:r>
            <a:r>
              <a:rPr lang="kk-KZ" b="1" dirty="0">
                <a:latin typeface="Times New Roman" pitchFamily="18" charset="0"/>
                <a:cs typeface="Times New Roman" pitchFamily="18" charset="0"/>
              </a:rPr>
              <a:t/>
            </a:r>
            <a:br>
              <a:rPr lang="kk-KZ" b="1" dirty="0">
                <a:latin typeface="Times New Roman" pitchFamily="18" charset="0"/>
                <a:cs typeface="Times New Roman" pitchFamily="18" charset="0"/>
              </a:rPr>
            </a:br>
            <a:r>
              <a:rPr lang="kk-KZ" b="1" dirty="0" smtClean="0">
                <a:latin typeface="Times New Roman" pitchFamily="18" charset="0"/>
                <a:cs typeface="Times New Roman" pitchFamily="18" charset="0"/>
              </a:rPr>
              <a:t>БИОФИЗИКА, </a:t>
            </a:r>
            <a:r>
              <a:rPr lang="ru-RU" b="1" dirty="0" smtClean="0">
                <a:latin typeface="Times New Roman" pitchFamily="18" charset="0"/>
                <a:cs typeface="Times New Roman" pitchFamily="18" charset="0"/>
              </a:rPr>
              <a:t>БИОМЕДИЦИНА ЖӘНЕ НЕЙРОҒЫЛЫМ КАФЕДРАСЫ</a:t>
            </a:r>
            <a:endParaRPr lang="ru-RU" b="1" dirty="0">
              <a:latin typeface="Times New Roman" pitchFamily="18" charset="0"/>
              <a:cs typeface="Times New Roman" pitchFamily="18" charset="0"/>
            </a:endParaRPr>
          </a:p>
        </p:txBody>
      </p:sp>
      <p:sp>
        <p:nvSpPr>
          <p:cNvPr id="3" name="Прямоугольник 2"/>
          <p:cNvSpPr/>
          <p:nvPr/>
        </p:nvSpPr>
        <p:spPr>
          <a:xfrm>
            <a:off x="2347416" y="2773554"/>
            <a:ext cx="7760666" cy="1200329"/>
          </a:xfrm>
          <a:prstGeom prst="rect">
            <a:avLst/>
          </a:prstGeom>
        </p:spPr>
        <p:txBody>
          <a:bodyPr wrap="square">
            <a:spAutoFit/>
          </a:bodyPr>
          <a:lstStyle/>
          <a:p>
            <a:pPr algn="ctr"/>
            <a:r>
              <a:rPr lang="kk-KZ"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Лекция №</a:t>
            </a: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ru-RU"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142698" y="4184757"/>
            <a:ext cx="8065828" cy="830997"/>
          </a:xfrm>
          <a:prstGeom prst="rect">
            <a:avLst/>
          </a:prstGeom>
        </p:spPr>
        <p:txBody>
          <a:bodyPr wrap="square">
            <a:spAutoFit/>
          </a:bodyPr>
          <a:lstStyle/>
          <a:p>
            <a:pPr algn="ctr"/>
            <a:r>
              <a:rPr lang="kk-KZ" sz="2400" b="1" dirty="0" smtClean="0">
                <a:latin typeface="Times New Roman" pitchFamily="18" charset="0"/>
                <a:cs typeface="Times New Roman" pitchFamily="18" charset="0"/>
              </a:rPr>
              <a:t>Тақырыбы</a:t>
            </a:r>
            <a:r>
              <a:rPr lang="kk-KZ" sz="2400" dirty="0" smtClean="0">
                <a:latin typeface="Times New Roman" pitchFamily="18" charset="0"/>
                <a:cs typeface="Times New Roman" pitchFamily="18" charset="0"/>
              </a:rPr>
              <a:t>: Иммунологияның даму тарихы. Иммунологияның бөлімдері. Иммунитет түрлері.</a:t>
            </a:r>
            <a:endParaRPr lang="ru-RU" sz="2400" b="1" i="1" dirty="0">
              <a:solidFill>
                <a:schemeClr val="bg1"/>
              </a:solidFill>
              <a:latin typeface="Times New Roman" pitchFamily="18" charset="0"/>
              <a:cs typeface="Times New Roman" pitchFamily="18" charset="0"/>
            </a:endParaRPr>
          </a:p>
        </p:txBody>
      </p:sp>
      <p:sp>
        <p:nvSpPr>
          <p:cNvPr id="12" name="Прямоугольник 11"/>
          <p:cNvSpPr/>
          <p:nvPr/>
        </p:nvSpPr>
        <p:spPr>
          <a:xfrm>
            <a:off x="8065827" y="5423647"/>
            <a:ext cx="3445616" cy="400110"/>
          </a:xfrm>
          <a:prstGeom prst="rect">
            <a:avLst/>
          </a:prstGeom>
        </p:spPr>
        <p:txBody>
          <a:bodyPr wrap="square">
            <a:spAutoFit/>
          </a:bodyPr>
          <a:lstStyle/>
          <a:p>
            <a:pPr algn="r"/>
            <a:r>
              <a:rPr lang="kk-KZ" sz="2000" b="1" dirty="0" smtClean="0">
                <a:latin typeface="Times New Roman" panose="02020603050405020304" pitchFamily="18" charset="0"/>
                <a:cs typeface="Times New Roman" panose="02020603050405020304" pitchFamily="18" charset="0"/>
              </a:rPr>
              <a:t>Дәріскер: Атанбаева Г.К.</a:t>
            </a:r>
            <a:endParaRPr lang="kk-KZ"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44209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4968" y="491321"/>
            <a:ext cx="11218460" cy="313932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эксперименттер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a:t>
            </a:r>
            <a:r>
              <a:rPr lang="ru-RU" dirty="0" smtClean="0">
                <a:latin typeface="Times New Roman" pitchFamily="18" charset="0"/>
                <a:cs typeface="Times New Roman" pitchFamily="18" charset="0"/>
              </a:rPr>
              <a:t>И.И.Мечников </a:t>
            </a:r>
            <a:r>
              <a:rPr lang="ru-RU" dirty="0" err="1" smtClean="0">
                <a:latin typeface="Times New Roman" pitchFamily="18" charset="0"/>
                <a:cs typeface="Times New Roman" pitchFamily="18" charset="0"/>
              </a:rPr>
              <a:t>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теорияның жақтаушыларының анықтаған сарысуы</a:t>
            </a:r>
            <a:r>
              <a:rPr lang="ru-RU" dirty="0" smtClean="0">
                <a:latin typeface="Times New Roman" pitchFamily="18" charset="0"/>
                <a:cs typeface="Times New Roman" pitchFamily="18" charset="0"/>
              </a:rPr>
              <a:t> дифтерия мен столбняк (</a:t>
            </a:r>
            <a:r>
              <a:rPr lang="ru-RU" dirty="0" err="1" smtClean="0">
                <a:latin typeface="Times New Roman" pitchFamily="18" charset="0"/>
                <a:cs typeface="Times New Roman" pitchFamily="18" charset="0"/>
              </a:rPr>
              <a:t>сіріспе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қоздырғыштарын өлтірмей</a:t>
            </a:r>
            <a:r>
              <a:rPr lang="ru-RU" dirty="0" smtClean="0">
                <a:latin typeface="Times New Roman" pitchFamily="18" charset="0"/>
                <a:cs typeface="Times New Roman" pitchFamily="18" charset="0"/>
              </a:rPr>
              <a:t>, тек </a:t>
            </a:r>
            <a:r>
              <a:rPr lang="ru-RU" dirty="0" err="1" smtClean="0">
                <a:latin typeface="Times New Roman" pitchFamily="18" charset="0"/>
                <a:cs typeface="Times New Roman" pitchFamily="18" charset="0"/>
              </a:rPr>
              <a:t>сол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қоздырғыштармен бөлінген токсиндерді</a:t>
            </a:r>
            <a:r>
              <a:rPr lang="ru-RU" dirty="0" smtClean="0">
                <a:latin typeface="Times New Roman" pitchFamily="18" charset="0"/>
                <a:cs typeface="Times New Roman" pitchFamily="18" charset="0"/>
              </a:rPr>
              <a:t>, уды </a:t>
            </a:r>
            <a:r>
              <a:rPr lang="ru-RU" dirty="0" err="1" smtClean="0">
                <a:latin typeface="Times New Roman" pitchFamily="18" charset="0"/>
                <a:cs typeface="Times New Roman" pitchFamily="18" charset="0"/>
              </a:rPr>
              <a:t>жойып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фагоциттерді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стимулдайды</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қоздырғыштарды жұтатыны дәлелденді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Қаншама талас-тартыстар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бұл екі</a:t>
            </a:r>
            <a:r>
              <a:rPr lang="ru-RU" dirty="0" smtClean="0">
                <a:latin typeface="Times New Roman" pitchFamily="18" charset="0"/>
                <a:cs typeface="Times New Roman" pitchFamily="18" charset="0"/>
              </a:rPr>
              <a:t> теория </a:t>
            </a:r>
            <a:r>
              <a:rPr lang="ru-RU" dirty="0" err="1" smtClean="0">
                <a:latin typeface="Times New Roman" pitchFamily="18" charset="0"/>
                <a:cs typeface="Times New Roman" pitchFamily="18" charset="0"/>
              </a:rPr>
              <a:t>өзара жақындай бастады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себебі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фагоцитарлы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теорияға қарсы 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шешілген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фактілер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салушылар</a:t>
            </a:r>
            <a:r>
              <a:rPr lang="ru-RU" dirty="0" smtClean="0">
                <a:latin typeface="Times New Roman" pitchFamily="18" charset="0"/>
                <a:cs typeface="Times New Roman" pitchFamily="18" charset="0"/>
              </a:rPr>
              <a:t> И.И.Мечников пен П.Эрлих </a:t>
            </a:r>
            <a:r>
              <a:rPr lang="ru-RU" dirty="0" err="1" smtClean="0">
                <a:latin typeface="Times New Roman" pitchFamily="18" charset="0"/>
                <a:cs typeface="Times New Roman" pitchFamily="18" charset="0"/>
              </a:rPr>
              <a:t>арасында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жүрген ұзақ </a:t>
            </a:r>
            <a:r>
              <a:rPr lang="ru-RU" dirty="0" smtClean="0">
                <a:latin typeface="Times New Roman" pitchFamily="18" charset="0"/>
                <a:cs typeface="Times New Roman" pitchFamily="18" charset="0"/>
              </a:rPr>
              <a:t>полемика 1887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 теорияның жақтаушылары </a:t>
            </a:r>
            <a:r>
              <a:rPr lang="ru-RU" dirty="0" smtClean="0">
                <a:latin typeface="Times New Roman" pitchFamily="18" charset="0"/>
                <a:cs typeface="Times New Roman" pitchFamily="18" charset="0"/>
              </a:rPr>
              <a:t>15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өздерінің теориясының дұрыстығын дәлелдеу үшін көптеген эксперименттер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теориясының жақтаушысы </a:t>
            </a:r>
            <a:r>
              <a:rPr lang="ru-RU" dirty="0" smtClean="0">
                <a:latin typeface="Times New Roman" pitchFamily="18" charset="0"/>
                <a:cs typeface="Times New Roman" pitchFamily="18" charset="0"/>
              </a:rPr>
              <a:t>Э.Беринг </a:t>
            </a:r>
            <a:r>
              <a:rPr lang="ru-RU" dirty="0" err="1" smtClean="0">
                <a:latin typeface="Times New Roman" pitchFamily="18" charset="0"/>
                <a:cs typeface="Times New Roman" pitchFamily="18" charset="0"/>
              </a:rPr>
              <a:t>ауырғаннан кейінгі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сарысудың 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фактормен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бактерицидтік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қасиеті жоғарлағанын анықтады</a:t>
            </a:r>
            <a:r>
              <a:rPr lang="ru-RU" dirty="0" smtClean="0">
                <a:latin typeface="Times New Roman" pitchFamily="18" charset="0"/>
                <a:cs typeface="Times New Roman" pitchFamily="18" charset="0"/>
              </a:rPr>
              <a:t>. 1890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Э.Беринг пен </a:t>
            </a:r>
            <a:r>
              <a:rPr lang="ru-RU" dirty="0" err="1" smtClean="0">
                <a:latin typeface="Times New Roman" pitchFamily="18" charset="0"/>
                <a:cs typeface="Times New Roman" pitchFamily="18" charset="0"/>
              </a:rPr>
              <a:t>Ш.Китазато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сіреспелік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дифтериялық токсиндермен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антитоксиндік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сарысуларды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Алынған антитоксиндік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сарысулар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токсиндерді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бейтараптаған</a:t>
            </a:r>
            <a:endParaRPr lang="ru-RU" dirty="0">
              <a:latin typeface="Times New Roman" pitchFamily="18" charset="0"/>
              <a:cs typeface="Times New Roman" pitchFamily="18" charset="0"/>
            </a:endParaRPr>
          </a:p>
        </p:txBody>
      </p:sp>
      <p:sp>
        <p:nvSpPr>
          <p:cNvPr id="4" name="Прямоугольник 3"/>
          <p:cNvSpPr/>
          <p:nvPr/>
        </p:nvSpPr>
        <p:spPr>
          <a:xfrm>
            <a:off x="504968" y="3830177"/>
            <a:ext cx="11259402" cy="2031325"/>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Дифтерияны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емдеуде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антитоксикалық сарысуларды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 күшті патогенетикалық құрал 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мыңдаған адамның өмірін сақтауға көмектесті.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антитоксикалық сарысуды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қолданғанда, 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асқынуға (артериялық қысымның төмендеуінен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тіпті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өлім нәтижесіне 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асқынуды Ш.Рише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тәжірибе жүзінде тексерді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Біріншілік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теріішілік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теріастылық </a:t>
            </a:r>
            <a:r>
              <a:rPr lang="ru-RU" dirty="0" smtClean="0">
                <a:latin typeface="Times New Roman" pitchFamily="18" charset="0"/>
                <a:cs typeface="Times New Roman" pitchFamily="18" charset="0"/>
              </a:rPr>
              <a:t>вакцинация </a:t>
            </a:r>
            <a:r>
              <a:rPr lang="ru-RU" dirty="0" err="1" smtClean="0">
                <a:latin typeface="Times New Roman" pitchFamily="18" charset="0"/>
                <a:cs typeface="Times New Roman" pitchFamily="18" charset="0"/>
              </a:rPr>
              <a:t>иммундық жауаптың шыңында </a:t>
            </a:r>
            <a:r>
              <a:rPr lang="ru-RU" dirty="0" smtClean="0">
                <a:latin typeface="Times New Roman" pitchFamily="18" charset="0"/>
                <a:cs typeface="Times New Roman" pitchFamily="18" charset="0"/>
              </a:rPr>
              <a:t>(10-14 </a:t>
            </a:r>
            <a:r>
              <a:rPr lang="ru-RU" dirty="0" err="1" smtClean="0">
                <a:latin typeface="Times New Roman" pitchFamily="18" charset="0"/>
                <a:cs typeface="Times New Roman" pitchFamily="18" charset="0"/>
              </a:rPr>
              <a:t>күннен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дозадан</a:t>
            </a:r>
            <a:r>
              <a:rPr lang="ru-RU" dirty="0" smtClean="0">
                <a:latin typeface="Times New Roman" pitchFamily="18" charset="0"/>
                <a:cs typeface="Times New Roman" pitchFamily="18" charset="0"/>
              </a:rPr>
              <a:t> 5-10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 дозада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бұлшық 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екіншілік</a:t>
            </a:r>
            <a:r>
              <a:rPr lang="ru-RU" dirty="0" smtClean="0">
                <a:latin typeface="Times New Roman" pitchFamily="18" charset="0"/>
                <a:cs typeface="Times New Roman" pitchFamily="18" charset="0"/>
              </a:rPr>
              <a:t> вакцинация </a:t>
            </a:r>
            <a:r>
              <a:rPr lang="ru-RU" dirty="0" err="1" smtClean="0">
                <a:latin typeface="Times New Roman" pitchFamily="18" charset="0"/>
                <a:cs typeface="Times New Roman" pitchFamily="18" charset="0"/>
              </a:rPr>
              <a:t>жасағанда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тәжірибелік жануарлардың </a:t>
            </a:r>
            <a:r>
              <a:rPr lang="ru-RU" dirty="0" smtClean="0">
                <a:latin typeface="Times New Roman" pitchFamily="18" charset="0"/>
                <a:cs typeface="Times New Roman" pitchFamily="18" charset="0"/>
              </a:rPr>
              <a:t>100% </a:t>
            </a:r>
            <a:r>
              <a:rPr lang="ru-RU" dirty="0" err="1" smtClean="0">
                <a:latin typeface="Times New Roman" pitchFamily="18" charset="0"/>
                <a:cs typeface="Times New Roman" pitchFamily="18" charset="0"/>
              </a:rPr>
              <a:t>өмірге төзімділігі төмендеген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құбылысты </a:t>
            </a:r>
            <a:r>
              <a:rPr lang="ru-RU" dirty="0" smtClean="0">
                <a:latin typeface="Times New Roman" pitchFamily="18" charset="0"/>
                <a:cs typeface="Times New Roman" pitchFamily="18" charset="0"/>
              </a:rPr>
              <a:t>анафилаксия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жағдайды </a:t>
            </a:r>
            <a:r>
              <a:rPr lang="ru-RU" dirty="0" smtClean="0">
                <a:latin typeface="Times New Roman" pitchFamily="18" charset="0"/>
                <a:cs typeface="Times New Roman" pitchFamily="18" charset="0"/>
              </a:rPr>
              <a:t>А.М. </a:t>
            </a:r>
            <a:r>
              <a:rPr lang="ru-RU" dirty="0" err="1" smtClean="0">
                <a:latin typeface="Times New Roman" pitchFamily="18" charset="0"/>
                <a:cs typeface="Times New Roman" pitchFamily="18" charset="0"/>
              </a:rPr>
              <a:t>Безредка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анафилаксиялық </a:t>
            </a:r>
            <a:r>
              <a:rPr lang="ru-RU" dirty="0" smtClean="0">
                <a:latin typeface="Times New Roman" pitchFamily="18" charset="0"/>
                <a:cs typeface="Times New Roman" pitchFamily="18" charset="0"/>
              </a:rPr>
              <a:t>шок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атаған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96619" y="993970"/>
            <a:ext cx="9385111" cy="1200329"/>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фагоцитарлы</a:t>
            </a:r>
            <a:r>
              <a:rPr lang="ru-RU" dirty="0" smtClean="0">
                <a:latin typeface="Times New Roman" pitchFamily="18" charset="0"/>
                <a:cs typeface="Times New Roman" pitchFamily="18" charset="0"/>
              </a:rPr>
              <a:t> теория </a:t>
            </a:r>
            <a:r>
              <a:rPr lang="ru-RU" dirty="0" err="1" smtClean="0">
                <a:latin typeface="Times New Roman" pitchFamily="18" charset="0"/>
                <a:cs typeface="Times New Roman" pitchFamily="18" charset="0"/>
              </a:rPr>
              <a:t>жақтаушыларының ұзақ уақыт дискуссиясы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ғылым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орнығуына жол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тапты</a:t>
            </a:r>
            <a:r>
              <a:rPr lang="ru-RU" dirty="0" smtClean="0">
                <a:latin typeface="Times New Roman" pitchFamily="18" charset="0"/>
                <a:cs typeface="Times New Roman" pitchFamily="18" charset="0"/>
              </a:rPr>
              <a:t>. Физиология мен </a:t>
            </a:r>
            <a:r>
              <a:rPr lang="ru-RU" dirty="0" err="1" smtClean="0">
                <a:latin typeface="Times New Roman" pitchFamily="18" charset="0"/>
                <a:cs typeface="Times New Roman" pitchFamily="18" charset="0"/>
              </a:rPr>
              <a:t>медицинаға еңбегі сіңген үшін 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жасушалық теорияларды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ашқан ғалымдарға </a:t>
            </a:r>
            <a:r>
              <a:rPr lang="ru-RU" dirty="0" smtClean="0">
                <a:latin typeface="Times New Roman" pitchFamily="18" charset="0"/>
                <a:cs typeface="Times New Roman" pitchFamily="18" charset="0"/>
              </a:rPr>
              <a:t>- И.И.Мечников пен П.</a:t>
            </a:r>
            <a:r>
              <a:rPr lang="ru-RU" dirty="0" err="1" smtClean="0">
                <a:latin typeface="Times New Roman" pitchFamily="18" charset="0"/>
                <a:cs typeface="Times New Roman" pitchFamily="18" charset="0"/>
              </a:rPr>
              <a:t>Эрлихқа </a:t>
            </a:r>
            <a:r>
              <a:rPr lang="ru-RU" b="1" dirty="0" smtClean="0">
                <a:latin typeface="Times New Roman" pitchFamily="18" charset="0"/>
                <a:cs typeface="Times New Roman" pitchFamily="18" charset="0"/>
              </a:rPr>
              <a:t>1908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Нобель </a:t>
            </a:r>
            <a:r>
              <a:rPr lang="ru-RU" b="1" dirty="0" err="1" smtClean="0">
                <a:latin typeface="Times New Roman" pitchFamily="18" charset="0"/>
                <a:cs typeface="Times New Roman" pitchFamily="18" charset="0"/>
              </a:rPr>
              <a:t>сыйлығы </a:t>
            </a:r>
            <a:r>
              <a:rPr lang="ru-RU" dirty="0" err="1" smtClean="0">
                <a:latin typeface="Times New Roman" pitchFamily="18" charset="0"/>
                <a:cs typeface="Times New Roman" pitchFamily="18" charset="0"/>
              </a:rPr>
              <a:t>берілген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3794" name="Picture 2" descr="Пауль Эрлих (1854-1915) - врач, иммунолог, бактериолог, химик."/>
          <p:cNvPicPr>
            <a:picLocks noChangeAspect="1" noChangeArrowheads="1"/>
          </p:cNvPicPr>
          <p:nvPr/>
        </p:nvPicPr>
        <p:blipFill>
          <a:blip r:embed="rId2" cstate="print"/>
          <a:srcRect l="6985" t="20698" r="6687" b="13285"/>
          <a:stretch>
            <a:fillRect/>
          </a:stretch>
        </p:blipFill>
        <p:spPr bwMode="auto">
          <a:xfrm>
            <a:off x="2606723" y="2647666"/>
            <a:ext cx="6578221" cy="3043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6161" y="902481"/>
            <a:ext cx="10549718" cy="4801314"/>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жаңа </a:t>
            </a:r>
            <a:r>
              <a:rPr lang="ru-RU" b="1" i="1" dirty="0" err="1" smtClean="0">
                <a:latin typeface="Times New Roman" pitchFamily="18" charset="0"/>
                <a:cs typeface="Times New Roman" pitchFamily="18" charset="0"/>
              </a:rPr>
              <a:t>қазіргі заманғы иммунологияның дамуына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үлес қосқандар </a:t>
            </a:r>
            <a:r>
              <a:rPr lang="ru-RU" dirty="0" smtClean="0">
                <a:latin typeface="Times New Roman" pitchFamily="18" charset="0"/>
                <a:cs typeface="Times New Roman" pitchFamily="18" charset="0"/>
              </a:rPr>
              <a:t>Ж. </a:t>
            </a:r>
            <a:r>
              <a:rPr lang="ru-RU" dirty="0" err="1" smtClean="0">
                <a:latin typeface="Times New Roman" pitchFamily="18" charset="0"/>
                <a:cs typeface="Times New Roman" pitchFamily="18" charset="0"/>
              </a:rPr>
              <a:t>Борде</a:t>
            </a:r>
            <a:r>
              <a:rPr lang="ru-RU" dirty="0" smtClean="0">
                <a:latin typeface="Times New Roman" pitchFamily="18" charset="0"/>
                <a:cs typeface="Times New Roman" pitchFamily="18" charset="0"/>
              </a:rPr>
              <a:t> мен М. </a:t>
            </a:r>
            <a:r>
              <a:rPr lang="ru-RU" dirty="0" err="1" smtClean="0">
                <a:latin typeface="Times New Roman" pitchFamily="18" charset="0"/>
                <a:cs typeface="Times New Roman" pitchFamily="18" charset="0"/>
              </a:rPr>
              <a:t>Чистович</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1898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Ж.Борде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микробты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жасушаларға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бөлінер мекен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мынадай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тәжірибе жасады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қоянға қойдың эритроциттерін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енгізді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жануар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ағзасында 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қой эритроциттерін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жапсырып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ыдырауына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келтірген</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уақытта М.Чистович</a:t>
            </a:r>
            <a:r>
              <a:rPr lang="ru-RU" dirty="0" smtClean="0">
                <a:latin typeface="Times New Roman" pitchFamily="18" charset="0"/>
                <a:cs typeface="Times New Roman" pitchFamily="18" charset="0"/>
              </a:rPr>
              <a:t> те </a:t>
            </a:r>
            <a:r>
              <a:rPr lang="ru-RU" dirty="0" err="1" smtClean="0">
                <a:latin typeface="Times New Roman" pitchFamily="18" charset="0"/>
                <a:cs typeface="Times New Roman" pitchFamily="18" charset="0"/>
              </a:rPr>
              <a:t>тәжірибе арқылы жануарларға 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микробты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 нәруыздық заттарды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ішіне</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тамыр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енгізгенде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байқалады 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тұжырым жасады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Әсіресе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сарысуының нәруызын енгізгенде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 сарысуға қосылған нәтижесінде сарысу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құрамындағы нәруыздардың іріленуі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жабысу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жойылатыны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кезде</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антиденелердің арнайылығы анықталған</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Кейінірек</a:t>
            </a:r>
            <a:r>
              <a:rPr lang="ru-RU" dirty="0" smtClean="0">
                <a:latin typeface="Times New Roman" pitchFamily="18" charset="0"/>
                <a:cs typeface="Times New Roman" pitchFamily="18" charset="0"/>
              </a:rPr>
              <a:t> Г. </a:t>
            </a:r>
            <a:r>
              <a:rPr lang="ru-RU" dirty="0" err="1" smtClean="0">
                <a:latin typeface="Times New Roman" pitchFamily="18" charset="0"/>
                <a:cs typeface="Times New Roman" pitchFamily="18" charset="0"/>
              </a:rPr>
              <a:t>Бухнер</a:t>
            </a:r>
            <a:r>
              <a:rPr lang="ru-RU" dirty="0" smtClean="0">
                <a:latin typeface="Times New Roman" pitchFamily="18" charset="0"/>
                <a:cs typeface="Times New Roman" pitchFamily="18" charset="0"/>
              </a:rPr>
              <a:t> комплемент </a:t>
            </a:r>
            <a:r>
              <a:rPr lang="ru-RU" dirty="0" err="1" smtClean="0">
                <a:latin typeface="Times New Roman" pitchFamily="18" charset="0"/>
                <a:cs typeface="Times New Roman" pitchFamily="18" charset="0"/>
              </a:rPr>
              <a:t>жүйесін ашып</a:t>
            </a:r>
            <a:r>
              <a:rPr lang="ru-RU" dirty="0" smtClean="0">
                <a:latin typeface="Times New Roman" pitchFamily="18" charset="0"/>
                <a:cs typeface="Times New Roman" pitchFamily="18" charset="0"/>
              </a:rPr>
              <a:t>, ал Ж. </a:t>
            </a:r>
            <a:r>
              <a:rPr lang="ru-RU" dirty="0" err="1" smtClean="0">
                <a:latin typeface="Times New Roman" pitchFamily="18" charset="0"/>
                <a:cs typeface="Times New Roman" pitchFamily="18" charset="0"/>
              </a:rPr>
              <a:t>Борде</a:t>
            </a:r>
            <a:r>
              <a:rPr lang="ru-RU" dirty="0" smtClean="0">
                <a:latin typeface="Times New Roman" pitchFamily="18" charset="0"/>
                <a:cs typeface="Times New Roman" pitchFamily="18" charset="0"/>
              </a:rPr>
              <a:t> комплемент </a:t>
            </a:r>
            <a:r>
              <a:rPr lang="ru-RU" dirty="0" err="1" smtClean="0">
                <a:latin typeface="Times New Roman" pitchFamily="18" charset="0"/>
                <a:cs typeface="Times New Roman" pitchFamily="18" charset="0"/>
              </a:rPr>
              <a:t>жүйесінің мағынасын көрсеткен</a:t>
            </a:r>
            <a:r>
              <a:rPr lang="ru-RU" dirty="0" smtClean="0">
                <a:latin typeface="Times New Roman" pitchFamily="18" charset="0"/>
                <a:cs typeface="Times New Roman" pitchFamily="18" charset="0"/>
              </a:rPr>
              <a:t>. Ж. </a:t>
            </a:r>
            <a:r>
              <a:rPr lang="ru-RU" dirty="0" err="1" smtClean="0">
                <a:latin typeface="Times New Roman" pitchFamily="18" charset="0"/>
                <a:cs typeface="Times New Roman" pitchFamily="18" charset="0"/>
              </a:rPr>
              <a:t>Борде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комплекс </a:t>
            </a:r>
            <a:r>
              <a:rPr lang="ru-RU" dirty="0" err="1" smtClean="0">
                <a:latin typeface="Times New Roman" pitchFamily="18" charset="0"/>
                <a:cs typeface="Times New Roman" pitchFamily="18" charset="0"/>
              </a:rPr>
              <a:t>құрамындағы 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комплементті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активтейтінін</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 кезегінде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антигендердің мембранасының ыдырап</a:t>
            </a:r>
            <a:r>
              <a:rPr lang="ru-RU" dirty="0" smtClean="0">
                <a:latin typeface="Times New Roman" pitchFamily="18" charset="0"/>
                <a:cs typeface="Times New Roman" pitchFamily="18" charset="0"/>
              </a:rPr>
              <a:t>, фагоцитоз </a:t>
            </a:r>
            <a:r>
              <a:rPr lang="ru-RU" dirty="0" err="1" smtClean="0">
                <a:latin typeface="Times New Roman" pitchFamily="18" charset="0"/>
                <a:cs typeface="Times New Roman" pitchFamily="18" charset="0"/>
              </a:rPr>
              <a:t>күшейететінін көрсеткен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Ж.Борденің зерттеулерінің нәтижесінде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аяқтайтыны көрсетілген, себебі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комплекстің </a:t>
            </a:r>
            <a:r>
              <a:rPr lang="ru-RU" dirty="0" smtClean="0">
                <a:latin typeface="Times New Roman" pitchFamily="18" charset="0"/>
                <a:cs typeface="Times New Roman" pitchFamily="18" charset="0"/>
              </a:rPr>
              <a:t>фагоцитозы </a:t>
            </a:r>
            <a:r>
              <a:rPr lang="ru-RU" dirty="0" err="1" smtClean="0">
                <a:latin typeface="Times New Roman" pitchFamily="18" charset="0"/>
                <a:cs typeface="Times New Roman" pitchFamily="18" charset="0"/>
              </a:rPr>
              <a:t>антигеннің толық жойылуына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зерттеулер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көрсетуі бойынша</a:t>
            </a:r>
            <a:r>
              <a:rPr lang="ru-RU" dirty="0" smtClean="0">
                <a:latin typeface="Times New Roman" pitchFamily="18" charset="0"/>
                <a:cs typeface="Times New Roman" pitchFamily="18" charset="0"/>
              </a:rPr>
              <a:t>, И.И.Мечников пен П.Эрлих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үрдістің 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 сатысын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иммунитеттің гуморалдыжасушалық 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noChangeArrowheads="1"/>
          </p:cNvSpPr>
          <p:nvPr>
            <p:ph idx="1"/>
          </p:nvPr>
        </p:nvSpPr>
        <p:spPr>
          <a:xfrm>
            <a:off x="1689101" y="549275"/>
            <a:ext cx="8812213" cy="6072188"/>
          </a:xfrm>
          <a:solidFill>
            <a:schemeClr val="bg1"/>
          </a:solidFill>
        </p:spPr>
        <p:txBody>
          <a:bodyPr/>
          <a:lstStyle/>
          <a:p>
            <a:pPr eaLnBrk="1" hangingPunct="1"/>
            <a:r>
              <a:rPr lang="ru-RU" altLang="ru-RU" sz="1800">
                <a:latin typeface="Times New Roman" panose="02020603050405020304" pitchFamily="18" charset="0"/>
                <a:cs typeface="Times New Roman" panose="02020603050405020304" pitchFamily="18" charset="0"/>
              </a:rPr>
              <a:t>Иммунология медициналық, биология, ауылы шаруашылығы жоғары оқу орындарында негізгі пән ретінде оқытылады. 1963 жылдан Дүниежүзілік денсаулық сақтау ұйымы (ДДҰ) қабылдаған арнайы Иммунология бағдарламасы орындалуда. Осы бағдарлама бойынша құрылған иммунология және иммунды глобулин анықтамалық орталықтарында иммундық патология, паразиттік аурулардың иммунологиясы</a:t>
            </a:r>
            <a:r>
              <a:rPr lang="ru-RU" altLang="ru-RU" smtClean="0"/>
              <a:t>, </a:t>
            </a:r>
            <a:r>
              <a:rPr lang="ru-RU" altLang="ru-RU" sz="1800">
                <a:latin typeface="Times New Roman" panose="02020603050405020304" pitchFamily="18" charset="0"/>
                <a:cs typeface="Times New Roman" panose="02020603050405020304" pitchFamily="18" charset="0"/>
              </a:rPr>
              <a:t>қатерлі ісік иммундық терапиясы және жасушалық иммунитеттің тіндік үйлеспейтін антигендерін реттеу мәселелері туралы симпозиумдар мен ғылыми конференциялар өткізілді. Қазақстанның Ұлттық иммунологтар қоғамы халықаралық иммунологиялық қоғамға мүше.</a:t>
            </a:r>
          </a:p>
          <a:p>
            <a:pPr eaLnBrk="1" hangingPunct="1"/>
            <a:r>
              <a:rPr lang="ru-RU" altLang="ru-RU" sz="1800">
                <a:latin typeface="Times New Roman" panose="02020603050405020304" pitchFamily="18" charset="0"/>
                <a:cs typeface="Times New Roman" panose="02020603050405020304" pitchFamily="18" charset="0"/>
              </a:rPr>
              <a:t>Қазақстанда Иммунология саласының дамуына үлес қосқан ғалымдар – академигі Х.Жұматов, Н.Д.Беклемишев, малдәрігерлік ғылыми докторы, профессор К.Н.Бучнев, медициналық ғылыми докторы, профессор ауылы Шортанбаев пен Б.В.Каральник, т. б. Иммунологиялық зерттеулермен Қазақстан Республикасы Денсаулық сақтау министр</a:t>
            </a:r>
            <a:r>
              <a:rPr lang="kk-KZ" altLang="ru-RU" sz="1800">
                <a:latin typeface="Times New Roman" panose="02020603050405020304" pitchFamily="18" charset="0"/>
                <a:cs typeface="Times New Roman" panose="02020603050405020304" pitchFamily="18" charset="0"/>
              </a:rPr>
              <a:t>і</a:t>
            </a:r>
            <a:r>
              <a:rPr lang="ru-RU" altLang="ru-RU" sz="1800">
                <a:latin typeface="Times New Roman" panose="02020603050405020304" pitchFamily="18" charset="0"/>
                <a:cs typeface="Times New Roman" panose="02020603050405020304" pitchFamily="18" charset="0"/>
              </a:rPr>
              <a:t>нің Гигиена және эпидемиология ғылыми-зерттеулік Орталық, Дәрігерлер білімін жетілдіру институты, Қазақстан Республикасы Білім және ғылым министнің Онкология және радиология ғылыми-зерттеулік институты, Микробиология және вирусология ғылыми-зертеулік институты шұғылданады</a:t>
            </a:r>
          </a:p>
          <a:p>
            <a:pPr eaLnBrk="1" hangingPunct="1"/>
            <a:endParaRPr lang="ru-RU" altLang="ru-RU"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85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7" y="400042"/>
            <a:ext cx="6291617" cy="5909310"/>
          </a:xfrm>
          <a:prstGeom prst="rect">
            <a:avLst/>
          </a:prstGeom>
        </p:spPr>
        <p:txBody>
          <a:bodyPr wrap="square">
            <a:spAutoFit/>
          </a:bodyPr>
          <a:lstStyle/>
          <a:p>
            <a:pPr algn="just"/>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Инфекциялы</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емес</a:t>
            </a:r>
            <a:r>
              <a:rPr lang="ru-RU" b="1" i="1" dirty="0" smtClean="0">
                <a:latin typeface="Times New Roman" pitchFamily="18" charset="0"/>
                <a:cs typeface="Times New Roman" pitchFamily="18" charset="0"/>
              </a:rPr>
              <a:t> иммунология </a:t>
            </a:r>
            <a:r>
              <a:rPr lang="ru-RU" b="1" i="1" dirty="0" err="1" smtClean="0">
                <a:latin typeface="Times New Roman" pitchFamily="18" charset="0"/>
                <a:cs typeface="Times New Roman" pitchFamily="18" charset="0"/>
              </a:rPr>
              <a:t>дамуының келесі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кезеңі </a:t>
            </a:r>
            <a:r>
              <a:rPr lang="ru-RU" dirty="0" err="1" smtClean="0">
                <a:latin typeface="Times New Roman" pitchFamily="18" charset="0"/>
                <a:cs typeface="Times New Roman" pitchFamily="18" charset="0"/>
              </a:rPr>
              <a:t>К.Ландштейнер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есімімен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1900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К.Ландштейнер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антигендердің модификациясы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мәселесімен шұғылданып</a:t>
            </a:r>
            <a:r>
              <a:rPr lang="ru-RU" dirty="0" smtClean="0">
                <a:latin typeface="Times New Roman" pitchFamily="18" charset="0"/>
                <a:cs typeface="Times New Roman" pitchFamily="18" charset="0"/>
              </a:rPr>
              <a:t>, 0, А, В, АВ </a:t>
            </a:r>
            <a:r>
              <a:rPr lang="ru-RU" dirty="0" err="1" smtClean="0">
                <a:latin typeface="Times New Roman" pitchFamily="18" charset="0"/>
                <a:cs typeface="Times New Roman" pitchFamily="18" charset="0"/>
              </a:rPr>
              <a:t>қан топтарын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эритроциттерінің топтық изоантигендерін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Бұдан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иммуногенетиканы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бағдарламасы туды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тіндердің гистосәйкестігі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трансплантациялық иммунитеттің көптеген мәселелері шешілді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Бұдан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өткеннен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К.Ландштейнер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жаңалығы клиникада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қолдана бастады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зерттеу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тәжірибесін ескере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дәрігерлер кез-келген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қанды құймай,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науқастың қанның эритроциттері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жабысып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қалмайтындай қанды құйған</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Инфекциялық емес</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иммунологияның жаңа кезеңінің </a:t>
            </a:r>
            <a:r>
              <a:rPr lang="ru-RU" dirty="0" err="1" smtClean="0">
                <a:latin typeface="Times New Roman" pitchFamily="18" charset="0"/>
                <a:cs typeface="Times New Roman" pitchFamily="18" charset="0"/>
              </a:rPr>
              <a:t>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австралиялық ғалым 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ағылшын ғалым П.Медавар</a:t>
            </a:r>
            <a:r>
              <a:rPr lang="ru-RU" dirty="0" smtClean="0">
                <a:latin typeface="Times New Roman" pitchFamily="18" charset="0"/>
                <a:cs typeface="Times New Roman" pitchFamily="18" charset="0"/>
              </a:rPr>
              <a:t>, чех </a:t>
            </a:r>
            <a:r>
              <a:rPr lang="ru-RU" dirty="0" err="1" smtClean="0">
                <a:latin typeface="Times New Roman" pitchFamily="18" charset="0"/>
                <a:cs typeface="Times New Roman" pitchFamily="18" charset="0"/>
              </a:rPr>
              <a:t>ғалымы </a:t>
            </a:r>
            <a:r>
              <a:rPr lang="ru-RU" dirty="0" smtClean="0">
                <a:latin typeface="Times New Roman" pitchFamily="18" charset="0"/>
                <a:cs typeface="Times New Roman" pitchFamily="18" charset="0"/>
              </a:rPr>
              <a:t>М.</a:t>
            </a:r>
            <a:r>
              <a:rPr lang="ru-RU" dirty="0" err="1" smtClean="0">
                <a:latin typeface="Times New Roman" pitchFamily="18" charset="0"/>
                <a:cs typeface="Times New Roman" pitchFamily="18" charset="0"/>
              </a:rPr>
              <a:t>Гашектың есімдерімен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жаңа </a:t>
            </a:r>
            <a:r>
              <a:rPr lang="ru-RU" dirty="0" smtClean="0">
                <a:latin typeface="Times New Roman" pitchFamily="18" charset="0"/>
                <a:cs typeface="Times New Roman" pitchFamily="18" charset="0"/>
              </a:rPr>
              <a:t>иммунология 1944- 1945жж. </a:t>
            </a:r>
            <a:r>
              <a:rPr lang="ru-RU" dirty="0" err="1" smtClean="0">
                <a:latin typeface="Times New Roman" pitchFamily="18" charset="0"/>
                <a:cs typeface="Times New Roman" pitchFamily="18" charset="0"/>
              </a:rPr>
              <a:t>П.Медавар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тұрақтамаудың иммунологиялық табиғатын дәлелдеп,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организмді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микробтардан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ғана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генетикалық бөгде организмдердің жасушалары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тіндерінен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қорғайтынын көрсеткен жұмыстарынан басталады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пікірлер</a:t>
            </a:r>
            <a:r>
              <a:rPr lang="ru-RU" dirty="0" smtClean="0">
                <a:latin typeface="Times New Roman" pitchFamily="18" charset="0"/>
                <a:cs typeface="Times New Roman" pitchFamily="18" charset="0"/>
              </a:rPr>
              <a:t> бар. </a:t>
            </a:r>
            <a:endParaRPr lang="ru-RU" dirty="0">
              <a:latin typeface="Times New Roman" pitchFamily="18" charset="0"/>
              <a:cs typeface="Times New Roman" pitchFamily="18" charset="0"/>
            </a:endParaRPr>
          </a:p>
        </p:txBody>
      </p:sp>
      <p:sp>
        <p:nvSpPr>
          <p:cNvPr id="3" name="Прямоугольник 2"/>
          <p:cNvSpPr/>
          <p:nvPr/>
        </p:nvSpPr>
        <p:spPr>
          <a:xfrm>
            <a:off x="6919414" y="512256"/>
            <a:ext cx="4831307" cy="3416320"/>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шаруашылығы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медицинада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қолданылатын вакциналар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шипалы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сарысулар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жасалып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жатыр</a:t>
            </a:r>
            <a:r>
              <a:rPr lang="ru-RU" dirty="0" smtClean="0">
                <a:latin typeface="Times New Roman" pitchFamily="18" charset="0"/>
                <a:cs typeface="Times New Roman" pitchFamily="18" charset="0"/>
              </a:rPr>
              <a:t>. 1900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Ландштейнер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топтарын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АВО </a:t>
            </a:r>
            <a:r>
              <a:rPr lang="ru-RU" b="1" dirty="0" err="1" smtClean="0">
                <a:latin typeface="Times New Roman" pitchFamily="18" charset="0"/>
                <a:cs typeface="Times New Roman" pitchFamily="18" charset="0"/>
              </a:rPr>
              <a:t>жүйе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түрге жататын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организмдердің иммунитеттік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айырмашылығын 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тармағы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ұлпа изоантигенін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ілім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 арқылы мүшеге қарсы әсер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шығаруға болатыны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анықталды.</a:t>
            </a:r>
            <a:endParaRPr lang="ru-RU" dirty="0">
              <a:latin typeface="Times New Roman" pitchFamily="18" charset="0"/>
              <a:cs typeface="Times New Roman" pitchFamily="18" charset="0"/>
            </a:endParaRPr>
          </a:p>
        </p:txBody>
      </p:sp>
      <p:pic>
        <p:nvPicPr>
          <p:cNvPr id="35842" name="Picture 2" descr="Группы крови - NIGHTQUESTS"/>
          <p:cNvPicPr>
            <a:picLocks noChangeAspect="1" noChangeArrowheads="1"/>
          </p:cNvPicPr>
          <p:nvPr/>
        </p:nvPicPr>
        <p:blipFill>
          <a:blip r:embed="rId2" cstate="print"/>
          <a:srcRect/>
          <a:stretch>
            <a:fillRect/>
          </a:stretch>
        </p:blipFill>
        <p:spPr bwMode="auto">
          <a:xfrm>
            <a:off x="7751927" y="4043631"/>
            <a:ext cx="3517758" cy="200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376" y="389933"/>
            <a:ext cx="7833815" cy="5909310"/>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Ғылымның маңызды </a:t>
            </a:r>
            <a:r>
              <a:rPr lang="ru-RU" dirty="0" smtClean="0">
                <a:latin typeface="Times New Roman" pitchFamily="18" charset="0"/>
                <a:cs typeface="Times New Roman" pitchFamily="18" charset="0"/>
              </a:rPr>
              <a:t>даму </a:t>
            </a:r>
            <a:r>
              <a:rPr lang="ru-RU" dirty="0" err="1" smtClean="0">
                <a:latin typeface="Times New Roman" pitchFamily="18" charset="0"/>
                <a:cs typeface="Times New Roman" pitchFamily="18" charset="0"/>
              </a:rPr>
              <a:t>кезеңдері </a:t>
            </a:r>
            <a:r>
              <a:rPr lang="ru-RU" dirty="0" smtClean="0">
                <a:latin typeface="Times New Roman" pitchFamily="18" charset="0"/>
                <a:cs typeface="Times New Roman" pitchFamily="18" charset="0"/>
              </a:rPr>
              <a:t>Ф.</a:t>
            </a:r>
            <a:r>
              <a:rPr lang="ru-RU" dirty="0" err="1" smtClean="0">
                <a:latin typeface="Times New Roman" pitchFamily="18" charset="0"/>
                <a:cs typeface="Times New Roman" pitchFamily="18" charset="0"/>
              </a:rPr>
              <a:t>Бернеттің есімімен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тығыз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жасушасы</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лимфоцитке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көңіл бөлді, сөйтіп </a:t>
            </a:r>
            <a:r>
              <a:rPr lang="ru-RU" dirty="0" smtClean="0">
                <a:latin typeface="Times New Roman" pitchFamily="18" charset="0"/>
                <a:cs typeface="Times New Roman" pitchFamily="18" charset="0"/>
              </a:rPr>
              <a:t>оны “</a:t>
            </a:r>
            <a:r>
              <a:rPr lang="ru-RU" dirty="0" err="1" smtClean="0">
                <a:latin typeface="Times New Roman" pitchFamily="18" charset="0"/>
                <a:cs typeface="Times New Roman" pitchFamily="18" charset="0"/>
              </a:rPr>
              <a:t>иммуноцит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жауаптың түзілуінде тимустың маңызды екендігін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клон-сұрыптау теориясын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ортасының генетикалық тұрақтылығын бақылау 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иммунологиялық </a:t>
            </a:r>
            <a:r>
              <a:rPr lang="ru-RU" dirty="0" smtClean="0">
                <a:latin typeface="Times New Roman" pitchFamily="18" charset="0"/>
                <a:cs typeface="Times New Roman" pitchFamily="18" charset="0"/>
              </a:rPr>
              <a:t>14 </a:t>
            </a:r>
            <a:r>
              <a:rPr lang="ru-RU" dirty="0" err="1" smtClean="0">
                <a:latin typeface="Times New Roman" pitchFamily="18" charset="0"/>
                <a:cs typeface="Times New Roman" pitchFamily="18" charset="0"/>
              </a:rPr>
              <a:t>бақылау концепциясын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негіздеді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реактивтілікке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қарсы </a:t>
            </a:r>
            <a:r>
              <a:rPr lang="ru-RU" b="1" dirty="0" err="1" smtClean="0">
                <a:latin typeface="Times New Roman" pitchFamily="18" charset="0"/>
                <a:cs typeface="Times New Roman" pitchFamily="18" charset="0"/>
              </a:rPr>
              <a:t>“иммунологиялық төзімділік” </a:t>
            </a:r>
            <a:r>
              <a:rPr lang="ru-RU" dirty="0" err="1" smtClean="0">
                <a:latin typeface="Times New Roman" pitchFamily="18" charset="0"/>
                <a:cs typeface="Times New Roman" pitchFamily="18" charset="0"/>
              </a:rPr>
              <a:t>яғни шыдамдылық 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аталған күйді 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болжады</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П.Медавар</a:t>
            </a:r>
            <a:r>
              <a:rPr lang="ru-RU" dirty="0" smtClean="0">
                <a:latin typeface="Times New Roman" pitchFamily="18" charset="0"/>
                <a:cs typeface="Times New Roman" pitchFamily="18" charset="0"/>
              </a:rPr>
              <a:t> мен М.Гашек </a:t>
            </a:r>
            <a:r>
              <a:rPr lang="ru-RU" dirty="0" err="1" smtClean="0">
                <a:latin typeface="Times New Roman" pitchFamily="18" charset="0"/>
                <a:cs typeface="Times New Roman" pitchFamily="18" charset="0"/>
              </a:rPr>
              <a:t>тәжірибелік түрде қолдады</a:t>
            </a:r>
            <a:r>
              <a:rPr lang="ru-RU" dirty="0" smtClean="0">
                <a:latin typeface="Times New Roman" pitchFamily="18" charset="0"/>
                <a:cs typeface="Times New Roman" pitchFamily="18" charset="0"/>
              </a:rPr>
              <a:t>. 1949 </a:t>
            </a:r>
            <a:r>
              <a:rPr lang="ru-RU" dirty="0" err="1" smtClean="0">
                <a:latin typeface="Times New Roman" pitchFamily="18" charset="0"/>
                <a:cs typeface="Times New Roman" pitchFamily="18" charset="0"/>
              </a:rPr>
              <a:t>жылда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Ф.Бернет</a:t>
            </a:r>
            <a:r>
              <a:rPr lang="ru-RU" dirty="0" smtClean="0">
                <a:latin typeface="Times New Roman" pitchFamily="18" charset="0"/>
                <a:cs typeface="Times New Roman" pitchFamily="18" charset="0"/>
              </a:rPr>
              <a:t> пен </a:t>
            </a:r>
            <a:r>
              <a:rPr lang="ru-RU" dirty="0" err="1" smtClean="0">
                <a:latin typeface="Times New Roman" pitchFamily="18" charset="0"/>
                <a:cs typeface="Times New Roman" pitchFamily="18" charset="0"/>
              </a:rPr>
              <a:t>Ф.Феннер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лимфоциттердің </a:t>
            </a:r>
            <a:r>
              <a:rPr lang="ru-RU" dirty="0" smtClean="0">
                <a:latin typeface="Times New Roman" pitchFamily="18" charset="0"/>
                <a:cs typeface="Times New Roman" pitchFamily="18" charset="0"/>
              </a:rPr>
              <a:t>90% </a:t>
            </a:r>
            <a:r>
              <a:rPr lang="ru-RU" dirty="0" err="1" smtClean="0">
                <a:latin typeface="Times New Roman" pitchFamily="18" charset="0"/>
                <a:cs typeface="Times New Roman" pitchFamily="18" charset="0"/>
              </a:rPr>
              <a:t>жойылатыны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эмбрионалды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кезеңде байланысқан антигендерге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инерттілігі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сақталатыны анықтаған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феноменге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 түсінік берілмеді</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төзімділіктің ресми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ашылу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мерзімі</a:t>
            </a:r>
            <a:r>
              <a:rPr lang="ru-RU" dirty="0" smtClean="0">
                <a:latin typeface="Times New Roman" pitchFamily="18" charset="0"/>
                <a:cs typeface="Times New Roman" pitchFamily="18" charset="0"/>
              </a:rPr>
              <a:t> - 1953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П.Медавар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өздерінің зерттеулерінің нәтижесінде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тимуста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өлуі және қан түзетін донорлық 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тамыр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тышқандардың эмбрионалды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кезеңінде егіп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аллотрансплантаттың ұзақ уақыт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бітісіп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кететіндігі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жүйенің қалыптасу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қатысса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оларға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болжамдады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төзімділік 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6866" name="Picture 2" descr="Бёрнет, Фрэнк Макфарлейн — Википедия"/>
          <p:cNvPicPr>
            <a:picLocks noChangeAspect="1" noChangeArrowheads="1"/>
          </p:cNvPicPr>
          <p:nvPr/>
        </p:nvPicPr>
        <p:blipFill>
          <a:blip r:embed="rId2" cstate="print"/>
          <a:srcRect/>
          <a:stretch>
            <a:fillRect/>
          </a:stretch>
        </p:blipFill>
        <p:spPr bwMode="auto">
          <a:xfrm>
            <a:off x="8557146" y="1228298"/>
            <a:ext cx="3075912" cy="4028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912" y="518827"/>
            <a:ext cx="7274256" cy="563231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Дәл осымен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 </a:t>
            </a:r>
            <a:r>
              <a:rPr lang="ru-RU" dirty="0" smtClean="0">
                <a:latin typeface="Times New Roman" pitchFamily="18" charset="0"/>
                <a:cs typeface="Times New Roman" pitchFamily="18" charset="0"/>
              </a:rPr>
              <a:t>чех </a:t>
            </a:r>
            <a:r>
              <a:rPr lang="ru-RU" dirty="0" err="1" smtClean="0">
                <a:latin typeface="Times New Roman" pitchFamily="18" charset="0"/>
                <a:cs typeface="Times New Roman" pitchFamily="18" charset="0"/>
              </a:rPr>
              <a:t>ғалымы </a:t>
            </a:r>
            <a:r>
              <a:rPr lang="ru-RU" dirty="0" smtClean="0">
                <a:latin typeface="Times New Roman" pitchFamily="18" charset="0"/>
                <a:cs typeface="Times New Roman" pitchFamily="18" charset="0"/>
              </a:rPr>
              <a:t>М.Гашек </a:t>
            </a:r>
            <a:r>
              <a:rPr lang="ru-RU" dirty="0" err="1" smtClean="0">
                <a:latin typeface="Times New Roman" pitchFamily="18" charset="0"/>
                <a:cs typeface="Times New Roman" pitchFamily="18" charset="0"/>
              </a:rPr>
              <a:t>осындай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нәтижелерге қол жеткізді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құстардың эмбрионалды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парабиозды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техникасын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пайдаланған 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авторлардың жұмысы ертеректе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мәлім болған </a:t>
            </a:r>
            <a:r>
              <a:rPr lang="ru-RU" dirty="0" smtClean="0">
                <a:latin typeface="Times New Roman" pitchFamily="18" charset="0"/>
                <a:cs typeface="Times New Roman" pitchFamily="18" charset="0"/>
              </a:rPr>
              <a:t>Д.Оуэн </a:t>
            </a:r>
            <a:r>
              <a:rPr lang="ru-RU" dirty="0" err="1" smtClean="0">
                <a:latin typeface="Times New Roman" pitchFamily="18" charset="0"/>
                <a:cs typeface="Times New Roman" pitchFamily="18" charset="0"/>
              </a:rPr>
              <a:t>еңбектеріне негізделеді</a:t>
            </a:r>
            <a:r>
              <a:rPr lang="ru-RU" dirty="0" smtClean="0">
                <a:latin typeface="Times New Roman" pitchFamily="18" charset="0"/>
                <a:cs typeface="Times New Roman" pitchFamily="18" charset="0"/>
              </a:rPr>
              <a:t>. Д.Оуэн </a:t>
            </a:r>
            <a:r>
              <a:rPr lang="ru-RU" dirty="0" err="1" smtClean="0">
                <a:latin typeface="Times New Roman" pitchFamily="18" charset="0"/>
                <a:cs typeface="Times New Roman" pitchFamily="18" charset="0"/>
              </a:rPr>
              <a:t>эмбрионалдық кезеңде ортақ плацентаға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дизиготалы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бұзаулардың эритроцитарлы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мозаицизмнің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химеризм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тұрақтылығын анықтады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тұжырымдады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екі</a:t>
            </a:r>
            <a:r>
              <a:rPr lang="ru-RU" dirty="0" smtClean="0">
                <a:latin typeface="Times New Roman" pitchFamily="18" charset="0"/>
                <a:cs typeface="Times New Roman" pitchFamily="18" charset="0"/>
              </a:rPr>
              <a:t> автор </a:t>
            </a:r>
            <a:r>
              <a:rPr lang="ru-RU" dirty="0" err="1" smtClean="0">
                <a:latin typeface="Times New Roman" pitchFamily="18" charset="0"/>
                <a:cs typeface="Times New Roman" pitchFamily="18" charset="0"/>
              </a:rPr>
              <a:t>орын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алған құбылысқа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 тұрғыда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терминдік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бермеді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бұл істі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П.Медавар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жүзеге асырды</a:t>
            </a:r>
            <a:r>
              <a:rPr lang="ru-RU" dirty="0" smtClean="0">
                <a:latin typeface="Times New Roman" pitchFamily="18" charset="0"/>
                <a:cs typeface="Times New Roman" pitchFamily="18" charset="0"/>
              </a:rPr>
              <a:t>. 1960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П.Медавар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төзімділіктің жасанды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индукциясы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саласындағы зерттеулері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a:t>
            </a:r>
            <a:r>
              <a:rPr lang="ru-RU" dirty="0" smtClean="0">
                <a:latin typeface="Times New Roman" pitchFamily="18" charset="0"/>
                <a:cs typeface="Times New Roman" pitchFamily="18" charset="0"/>
              </a:rPr>
              <a:t>Нобель </a:t>
            </a:r>
            <a:r>
              <a:rPr lang="ru-RU" dirty="0" err="1" smtClean="0">
                <a:latin typeface="Times New Roman" pitchFamily="18" charset="0"/>
                <a:cs typeface="Times New Roman" pitchFamily="18" charset="0"/>
              </a:rPr>
              <a:t>сыйлығымен марапатталды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П.Медавар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жылдар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a:t>
            </a:r>
            <a:r>
              <a:rPr lang="ru-RU" dirty="0" smtClean="0">
                <a:latin typeface="Times New Roman" pitchFamily="18" charset="0"/>
                <a:cs typeface="Times New Roman" pitchFamily="18" charset="0"/>
              </a:rPr>
              <a:t> (1939-1953 ж.ж.) трансплантат </a:t>
            </a:r>
            <a:r>
              <a:rPr lang="ru-RU" dirty="0" err="1" smtClean="0">
                <a:latin typeface="Times New Roman" pitchFamily="18" charset="0"/>
                <a:cs typeface="Times New Roman" pitchFamily="18" charset="0"/>
              </a:rPr>
              <a:t>тұрақтамаушылығын зерттеуде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еңбек 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Аллотрансплантатты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мүшелік қабылдамауында иммундық жүйе басты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 атқаратындығын П.Медавар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1956 ж. </a:t>
            </a:r>
            <a:r>
              <a:rPr lang="ru-RU" dirty="0" err="1" smtClean="0">
                <a:latin typeface="Times New Roman" pitchFamily="18" charset="0"/>
                <a:cs typeface="Times New Roman" pitchFamily="18" charset="0"/>
              </a:rPr>
              <a:t>американдық </a:t>
            </a:r>
            <a:r>
              <a:rPr lang="ru-RU" dirty="0" smtClean="0">
                <a:latin typeface="Times New Roman" pitchFamily="18" charset="0"/>
                <a:cs typeface="Times New Roman" pitchFamily="18" charset="0"/>
              </a:rPr>
              <a:t>иммунолог Альберт </a:t>
            </a:r>
            <a:r>
              <a:rPr lang="ru-RU" dirty="0" err="1" smtClean="0">
                <a:latin typeface="Times New Roman" pitchFamily="18" charset="0"/>
                <a:cs typeface="Times New Roman" pitchFamily="18" charset="0"/>
              </a:rPr>
              <a:t>Кунс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антиденелердің плазмалық жасушаларда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түзілетіндігін дәлелдеді</a:t>
            </a:r>
            <a:r>
              <a:rPr lang="ru-RU" dirty="0" smtClean="0">
                <a:latin typeface="Times New Roman" pitchFamily="18" charset="0"/>
                <a:cs typeface="Times New Roman" pitchFamily="18" charset="0"/>
              </a:rPr>
              <a:t>. 60-шы </a:t>
            </a:r>
            <a:r>
              <a:rPr lang="ru-RU" dirty="0" err="1" smtClean="0">
                <a:latin typeface="Times New Roman" pitchFamily="18" charset="0"/>
                <a:cs typeface="Times New Roman" pitchFamily="18" charset="0"/>
              </a:rPr>
              <a:t>жылдардың басында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тән 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серпілістердің бәрі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яғни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түзу, денеге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ендірілген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 </a:t>
            </a:r>
            <a:r>
              <a:rPr lang="ru-RU" dirty="0" smtClean="0">
                <a:latin typeface="Times New Roman" pitchFamily="18" charset="0"/>
                <a:cs typeface="Times New Roman" pitchFamily="18" charset="0"/>
              </a:rPr>
              <a:t>не </a:t>
            </a:r>
            <a:r>
              <a:rPr lang="ru-RU" dirty="0" err="1" smtClean="0">
                <a:latin typeface="Times New Roman" pitchFamily="18" charset="0"/>
                <a:cs typeface="Times New Roman" pitchFamily="18" charset="0"/>
              </a:rPr>
              <a:t>ағзаларды қабылдамау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қарсы қорғанысты жүзеге асыратын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екендігі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күмәнсіз дәлелденді</a:t>
            </a:r>
            <a:endParaRPr lang="ru-RU" dirty="0">
              <a:latin typeface="Times New Roman" pitchFamily="18" charset="0"/>
              <a:cs typeface="Times New Roman" pitchFamily="18" charset="0"/>
            </a:endParaRPr>
          </a:p>
        </p:txBody>
      </p:sp>
      <p:pic>
        <p:nvPicPr>
          <p:cNvPr id="37890" name="Picture 2" descr="Количественный тест на антитела к коронавирусу COVID-19 в крови в Инвитро"/>
          <p:cNvPicPr>
            <a:picLocks noChangeAspect="1" noChangeArrowheads="1"/>
          </p:cNvPicPr>
          <p:nvPr/>
        </p:nvPicPr>
        <p:blipFill>
          <a:blip r:embed="rId2" cstate="print"/>
          <a:srcRect/>
          <a:stretch>
            <a:fillRect/>
          </a:stretch>
        </p:blipFill>
        <p:spPr bwMode="auto">
          <a:xfrm>
            <a:off x="8164726" y="1663843"/>
            <a:ext cx="3331239" cy="33312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409433"/>
            <a:ext cx="11395880" cy="5909310"/>
          </a:xfrm>
          <a:prstGeom prst="rect">
            <a:avLst/>
          </a:prstGeom>
        </p:spPr>
        <p:txBody>
          <a:bodyPr wrap="square">
            <a:spAutoFit/>
          </a:bodyPr>
          <a:lstStyle/>
          <a:p>
            <a:pPr algn="just"/>
            <a:r>
              <a:rPr lang="ru-RU" dirty="0" smtClean="0">
                <a:latin typeface="Times New Roman" pitchFamily="18" charset="0"/>
                <a:cs typeface="Times New Roman" pitchFamily="18" charset="0"/>
              </a:rPr>
              <a:t>	1957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Бернет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иммунитет </a:t>
            </a:r>
            <a:r>
              <a:rPr lang="ru-RU" b="1" dirty="0" err="1" smtClean="0">
                <a:latin typeface="Times New Roman" pitchFamily="18" charset="0"/>
                <a:cs typeface="Times New Roman" pitchFamily="18" charset="0"/>
              </a:rPr>
              <a:t>теориясын</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негізінде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Н.Ерненің </a:t>
            </a:r>
            <a:r>
              <a:rPr lang="ru-RU" dirty="0" smtClean="0">
                <a:latin typeface="Times New Roman" pitchFamily="18" charset="0"/>
                <a:cs typeface="Times New Roman" pitchFamily="18" charset="0"/>
              </a:rPr>
              <a:t>(1955ж.) </a:t>
            </a:r>
            <a:r>
              <a:rPr lang="ru-RU" dirty="0" err="1" smtClean="0">
                <a:latin typeface="Times New Roman" pitchFamily="18" charset="0"/>
                <a:cs typeface="Times New Roman" pitchFamily="18" charset="0"/>
              </a:rPr>
              <a:t>табиғи сұрыпталу концепциясы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П.</a:t>
            </a:r>
            <a:r>
              <a:rPr lang="ru-RU" dirty="0" err="1" smtClean="0">
                <a:latin typeface="Times New Roman" pitchFamily="18" charset="0"/>
                <a:cs typeface="Times New Roman" pitchFamily="18" charset="0"/>
              </a:rPr>
              <a:t>Эрлихтің </a:t>
            </a:r>
            <a:r>
              <a:rPr lang="ru-RU" dirty="0" smtClean="0">
                <a:latin typeface="Times New Roman" pitchFamily="18" charset="0"/>
                <a:cs typeface="Times New Roman" pitchFamily="18" charset="0"/>
              </a:rPr>
              <a:t>1898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ашылған бірінші</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тізбек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көрсеткен сұрыптау принципі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түсіндірген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Н.Ерне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көзқарасында антигеннің сұрыптау қасиеті молекулалық деңгейде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ұлпалардың ауқымды жасушалық популяциясында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деңгейде жұмыс атқаратындығы тұжырымдалды.</a:t>
            </a:r>
            <a:r>
              <a:rPr lang="ru-RU" dirty="0" smtClean="0">
                <a:latin typeface="Times New Roman" pitchFamily="18" charset="0"/>
                <a:cs typeface="Times New Roman" pitchFamily="18" charset="0"/>
              </a:rPr>
              <a:t> 1964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клон-сұрыптау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атпен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танымал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гипотезаны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жақа дамытылған</a:t>
            </a:r>
            <a:r>
              <a:rPr lang="ru-RU" dirty="0" smtClean="0">
                <a:latin typeface="Times New Roman" pitchFamily="18" charset="0"/>
                <a:cs typeface="Times New Roman" pitchFamily="18" charset="0"/>
              </a:rPr>
              <a:t>. 1984 ж. </a:t>
            </a:r>
            <a:r>
              <a:rPr lang="ru-RU" dirty="0" err="1" smtClean="0">
                <a:latin typeface="Times New Roman" pitchFamily="18" charset="0"/>
                <a:cs typeface="Times New Roman" pitchFamily="18" charset="0"/>
              </a:rPr>
              <a:t>Н.Ерне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сұрыптау теориясының жалғасы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идиотип-антиидиотип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желісі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ұсынғаны үшін </a:t>
            </a:r>
            <a:r>
              <a:rPr lang="ru-RU" dirty="0" smtClean="0">
                <a:latin typeface="Times New Roman" pitchFamily="18" charset="0"/>
                <a:cs typeface="Times New Roman" pitchFamily="18" charset="0"/>
              </a:rPr>
              <a:t>Нобель </a:t>
            </a:r>
            <a:r>
              <a:rPr lang="ru-RU" dirty="0" err="1" smtClean="0">
                <a:latin typeface="Times New Roman" pitchFamily="18" charset="0"/>
                <a:cs typeface="Times New Roman" pitchFamily="18" charset="0"/>
              </a:rPr>
              <a:t>сыйлығымен марапатталды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әрі қарай дамуы</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иммуноглобулиндердің</a:t>
            </a:r>
            <a:r>
              <a:rPr lang="ru-RU" dirty="0" err="1" smtClean="0">
                <a:latin typeface="Times New Roman" pitchFamily="18" charset="0"/>
                <a:cs typeface="Times New Roman" pitchFamily="18" charset="0"/>
              </a:rPr>
              <a:t> химиялық құрылысы ашылуымен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Иммуноглобулин </a:t>
            </a:r>
            <a:r>
              <a:rPr lang="ru-RU" dirty="0" err="1" smtClean="0">
                <a:latin typeface="Times New Roman" pitchFamily="18" charset="0"/>
                <a:cs typeface="Times New Roman" pitchFamily="18" charset="0"/>
              </a:rPr>
              <a:t>құрылысын бір</a:t>
            </a:r>
            <a:r>
              <a:rPr lang="ru-RU" dirty="0" smtClean="0">
                <a:latin typeface="Times New Roman" pitchFamily="18" charset="0"/>
                <a:cs typeface="Times New Roman" pitchFamily="18" charset="0"/>
              </a:rPr>
              <a:t>- 15 </a:t>
            </a:r>
            <a:r>
              <a:rPr lang="ru-RU" dirty="0" err="1" smtClean="0">
                <a:latin typeface="Times New Roman" pitchFamily="18" charset="0"/>
                <a:cs typeface="Times New Roman" pitchFamily="18" charset="0"/>
              </a:rPr>
              <a:t>біріне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тәуелсіз ағылшын биохимигі</a:t>
            </a:r>
            <a:r>
              <a:rPr lang="ru-RU" dirty="0" smtClean="0">
                <a:latin typeface="Times New Roman" pitchFamily="18" charset="0"/>
                <a:cs typeface="Times New Roman" pitchFamily="18" charset="0"/>
              </a:rPr>
              <a:t> Д.Портер </a:t>
            </a:r>
            <a:r>
              <a:rPr lang="ru-RU" dirty="0" err="1" smtClean="0">
                <a:latin typeface="Times New Roman" pitchFamily="18" charset="0"/>
                <a:cs typeface="Times New Roman" pitchFamily="18" charset="0"/>
              </a:rPr>
              <a:t>және американдық ғалым Дж.Эдельман</a:t>
            </a:r>
            <a:r>
              <a:rPr lang="ru-RU" dirty="0" smtClean="0">
                <a:latin typeface="Times New Roman" pitchFamily="18" charset="0"/>
                <a:cs typeface="Times New Roman" pitchFamily="18" charset="0"/>
              </a:rPr>
              <a:t> 1959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ұсынып</a:t>
            </a:r>
            <a:r>
              <a:rPr lang="ru-RU" dirty="0" smtClean="0">
                <a:latin typeface="Times New Roman" pitchFamily="18" charset="0"/>
                <a:cs typeface="Times New Roman" pitchFamily="18" charset="0"/>
              </a:rPr>
              <a:t>, Нобель </a:t>
            </a:r>
            <a:r>
              <a:rPr lang="ru-RU" dirty="0" err="1" smtClean="0">
                <a:latin typeface="Times New Roman" pitchFamily="18" charset="0"/>
                <a:cs typeface="Times New Roman" pitchFamily="18" charset="0"/>
              </a:rPr>
              <a:t>сыйлығына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миеломды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тышқандардың иммуноглобулиндерінің құрылысын зерттей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иммуноглобулин </a:t>
            </a:r>
            <a:r>
              <a:rPr lang="en-US" dirty="0" smtClean="0">
                <a:latin typeface="Times New Roman" pitchFamily="18" charset="0"/>
                <a:cs typeface="Times New Roman" pitchFamily="18" charset="0"/>
              </a:rPr>
              <a:t>G </a:t>
            </a:r>
            <a:r>
              <a:rPr lang="ru-RU" dirty="0" err="1" smtClean="0">
                <a:latin typeface="Times New Roman" pitchFamily="18" charset="0"/>
                <a:cs typeface="Times New Roman" pitchFamily="18" charset="0"/>
              </a:rPr>
              <a:t>моделін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60-шы </a:t>
            </a:r>
            <a:r>
              <a:rPr lang="ru-RU" dirty="0" err="1" smtClean="0">
                <a:latin typeface="Times New Roman" pitchFamily="18" charset="0"/>
                <a:cs typeface="Times New Roman" pitchFamily="18" charset="0"/>
              </a:rPr>
              <a:t>жылдардың басында</a:t>
            </a:r>
            <a:r>
              <a:rPr lang="ru-RU" dirty="0" smtClean="0">
                <a:latin typeface="Times New Roman" pitchFamily="18" charset="0"/>
                <a:cs typeface="Times New Roman" pitchFamily="18" charset="0"/>
              </a:rPr>
              <a:t> Д.Миллер Ф.</a:t>
            </a:r>
            <a:r>
              <a:rPr lang="ru-RU" dirty="0" err="1" smtClean="0">
                <a:latin typeface="Times New Roman" pitchFamily="18" charset="0"/>
                <a:cs typeface="Times New Roman" pitchFamily="18" charset="0"/>
              </a:rPr>
              <a:t>Бернеттің тапсырмасы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орталық мүшесі 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дәлелдеген</a:t>
            </a:r>
            <a:r>
              <a:rPr lang="ru-RU" dirty="0" smtClean="0">
                <a:latin typeface="Times New Roman" pitchFamily="18" charset="0"/>
                <a:cs typeface="Times New Roman" pitchFamily="18" charset="0"/>
              </a:rPr>
              <a:t>. 1968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Д.Миллер </a:t>
            </a:r>
            <a:r>
              <a:rPr lang="ru-RU" dirty="0" err="1" smtClean="0">
                <a:latin typeface="Times New Roman" pitchFamily="18" charset="0"/>
                <a:cs typeface="Times New Roman" pitchFamily="18" charset="0"/>
              </a:rPr>
              <a:t>Г.Митчеллмен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кооперациялануы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олардың тығыз байланысында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И.Ройт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өзінің ғылыми жұмысында жасушалық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макрофагтардың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кооперациялануына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Кейінірек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 заттармен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«өзгерген өзінікі» 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байланысатыны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мәлім 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бөгде 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 МНС-нәруыздарымен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таныстырылу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феномен «</a:t>
            </a:r>
            <a:r>
              <a:rPr lang="ru-RU" dirty="0" err="1" smtClean="0">
                <a:latin typeface="Times New Roman" pitchFamily="18" charset="0"/>
                <a:cs typeface="Times New Roman" pitchFamily="18" charset="0"/>
              </a:rPr>
              <a:t>екеуін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бірден</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гистосәйкестік 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генетикалық рестрикциясы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аталды</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ашқан жаңалықтары үшін П.Доерти</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Р.Цинкернагель</a:t>
            </a:r>
            <a:r>
              <a:rPr lang="ru-RU" dirty="0" smtClean="0">
                <a:latin typeface="Times New Roman" pitchFamily="18" charset="0"/>
                <a:cs typeface="Times New Roman" pitchFamily="18" charset="0"/>
              </a:rPr>
              <a:t> Нобель </a:t>
            </a:r>
            <a:r>
              <a:rPr lang="ru-RU" dirty="0" err="1" smtClean="0">
                <a:latin typeface="Times New Roman" pitchFamily="18" charset="0"/>
                <a:cs typeface="Times New Roman" pitchFamily="18" charset="0"/>
              </a:rPr>
              <a:t>сыйлығының лауреаттары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19" y="395786"/>
            <a:ext cx="11068335" cy="5909310"/>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Тіндердің трансплантациясы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гистосәйкестікке арналған жұмыстары үшін </a:t>
            </a:r>
            <a:r>
              <a:rPr lang="ru-RU" dirty="0" smtClean="0">
                <a:latin typeface="Times New Roman" pitchFamily="18" charset="0"/>
                <a:cs typeface="Times New Roman" pitchFamily="18" charset="0"/>
              </a:rPr>
              <a:t>физиология мен медицина </a:t>
            </a:r>
            <a:r>
              <a:rPr lang="ru-RU" dirty="0" err="1" smtClean="0">
                <a:latin typeface="Times New Roman" pitchFamily="18" charset="0"/>
                <a:cs typeface="Times New Roman" pitchFamily="18" charset="0"/>
              </a:rPr>
              <a:t>саласында</a:t>
            </a:r>
            <a:r>
              <a:rPr lang="ru-RU" dirty="0" smtClean="0">
                <a:latin typeface="Times New Roman" pitchFamily="18" charset="0"/>
                <a:cs typeface="Times New Roman" pitchFamily="18" charset="0"/>
              </a:rPr>
              <a:t> 1980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Нобель </a:t>
            </a:r>
            <a:r>
              <a:rPr lang="ru-RU" dirty="0" err="1" smtClean="0">
                <a:latin typeface="Times New Roman" pitchFamily="18" charset="0"/>
                <a:cs typeface="Times New Roman" pitchFamily="18" charset="0"/>
              </a:rPr>
              <a:t>сыйлығы Дж.Снеллге</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тышқандардағы гистосәйкестіктің </a:t>
            </a:r>
            <a:r>
              <a:rPr lang="ru-RU" dirty="0" smtClean="0">
                <a:latin typeface="Times New Roman" pitchFamily="18" charset="0"/>
                <a:cs typeface="Times New Roman" pitchFamily="18" charset="0"/>
              </a:rPr>
              <a:t>Н-2 </a:t>
            </a:r>
            <a:r>
              <a:rPr lang="ru-RU" dirty="0" err="1" smtClean="0">
                <a:latin typeface="Times New Roman" pitchFamily="18" charset="0"/>
                <a:cs typeface="Times New Roman" pitchFamily="18" charset="0"/>
              </a:rPr>
              <a:t>локусын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Ж.Доссеге</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ағзасындағы</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HLA </a:t>
            </a:r>
            <a:r>
              <a:rPr lang="ru-RU" dirty="0" err="1" smtClean="0">
                <a:latin typeface="Times New Roman" pitchFamily="18" charset="0"/>
                <a:cs typeface="Times New Roman" pitchFamily="18" charset="0"/>
              </a:rPr>
              <a:t>жүйесінің антигендерін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тапқан және зерттеген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Б.Бенацераффқа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тіндерінде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тұрақтамау механизмдерін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ашқан үшін берілген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фундаменталды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кезеңі антиденелерді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зерттеумен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Г.Келлер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Ц.Мильштейн</a:t>
            </a:r>
            <a:r>
              <a:rPr lang="ru-RU" dirty="0" smtClean="0">
                <a:latin typeface="Times New Roman" pitchFamily="18" charset="0"/>
                <a:cs typeface="Times New Roman" pitchFamily="18" charset="0"/>
              </a:rPr>
              <a:t> – 1984 </a:t>
            </a:r>
            <a:r>
              <a:rPr lang="ru-RU" dirty="0" err="1" smtClean="0">
                <a:latin typeface="Times New Roman" pitchFamily="18" charset="0"/>
                <a:cs typeface="Times New Roman" pitchFamily="18" charset="0"/>
              </a:rPr>
              <a:t>жылғы </a:t>
            </a:r>
            <a:r>
              <a:rPr lang="ru-RU" dirty="0" smtClean="0">
                <a:latin typeface="Times New Roman" pitchFamily="18" charset="0"/>
                <a:cs typeface="Times New Roman" pitchFamily="18" charset="0"/>
              </a:rPr>
              <a:t>Нобель </a:t>
            </a:r>
            <a:r>
              <a:rPr lang="ru-RU" dirty="0" err="1" smtClean="0">
                <a:latin typeface="Times New Roman" pitchFamily="18" charset="0"/>
                <a:cs typeface="Times New Roman" pitchFamily="18" charset="0"/>
              </a:rPr>
              <a:t>лауреаттарының зерттеу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жұмыстарымен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1974-1975 </a:t>
            </a:r>
            <a:r>
              <a:rPr lang="ru-RU" dirty="0" err="1" smtClean="0">
                <a:latin typeface="Times New Roman" pitchFamily="18" charset="0"/>
                <a:cs typeface="Times New Roman" pitchFamily="18" charset="0"/>
              </a:rPr>
              <a:t>жж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диагностикада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 биологиялық молекулаларды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бөліп алуда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иммунотерапияда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 зерттеу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мақсаттармен кең қолданылатын моноклонды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антиденетүзуші В-лимфоциттерге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соматикалық жасушалардың гибридизациялау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әдісін қолданды.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үшін антигендерді</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үрдісі 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жоқ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үрдісте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хабарлы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бөлетін молекулалы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факторлардың қызметі маңызды 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Тлимфоциттерді</a:t>
            </a:r>
            <a:r>
              <a:rPr lang="ru-RU" dirty="0" smtClean="0">
                <a:latin typeface="Times New Roman" pitchFamily="18" charset="0"/>
                <a:cs typeface="Times New Roman" pitchFamily="18" charset="0"/>
              </a:rPr>
              <a:t> ИЛ-1-мен </a:t>
            </a:r>
            <a:r>
              <a:rPr lang="ru-RU" dirty="0" err="1" smtClean="0">
                <a:latin typeface="Times New Roman" pitchFamily="18" charset="0"/>
                <a:cs typeface="Times New Roman" pitchFamily="18" charset="0"/>
              </a:rPr>
              <a:t>белсендіреді</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Т-лимфоциттер</a:t>
            </a:r>
            <a:r>
              <a:rPr lang="ru-RU" dirty="0" smtClean="0">
                <a:latin typeface="Times New Roman" pitchFamily="18" charset="0"/>
                <a:cs typeface="Times New Roman" pitchFamily="18" charset="0"/>
              </a:rPr>
              <a:t> ИЛ-2-мен </a:t>
            </a:r>
            <a:r>
              <a:rPr lang="ru-RU" dirty="0" err="1" smtClean="0">
                <a:latin typeface="Times New Roman" pitchFamily="18" charset="0"/>
                <a:cs typeface="Times New Roman" pitchFamily="18" charset="0"/>
              </a:rPr>
              <a:t>Тлимфоциттерді</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В-лимфоциттерді</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стимулдайды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Соңғы жылдары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 ағзаның басқа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жүйелеріне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жауаптың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хабарлы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өндіретін медиаторларымен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цитокиндер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қызметін көрсететіні дәлелдене бастады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Эндокринді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жүйелеріне, ағзаның қан түзу мүшелерінің қызметіне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жүйенің ерігіш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цитокиндер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факторлары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жүйенің қызметі қаншалықты жұмыс істейтініне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өмірлік деңгейінің қызметі айқындалды.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қызмет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жүйемен тығыз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болмауы</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жүйесінің өзінде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жүйелерге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өндірілген цитокиндердің әсері реттеуші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 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жайылуы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Осыған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иммуноцитокинді</a:t>
            </a:r>
            <a:r>
              <a:rPr lang="ru-RU" dirty="0" smtClean="0">
                <a:latin typeface="Times New Roman" pitchFamily="18" charset="0"/>
                <a:cs typeface="Times New Roman" pitchFamily="18" charset="0"/>
              </a:rPr>
              <a:t>- 16 </a:t>
            </a:r>
            <a:r>
              <a:rPr lang="ru-RU" dirty="0" err="1" smtClean="0">
                <a:latin typeface="Times New Roman" pitchFamily="18" charset="0"/>
                <a:cs typeface="Times New Roman" pitchFamily="18" charset="0"/>
              </a:rPr>
              <a:t>нейроэндокринді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ғалымдардың көп қызығушылығын тудырып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3708" y="1466083"/>
            <a:ext cx="9526137" cy="4524315"/>
          </a:xfrm>
          <a:prstGeom prst="rect">
            <a:avLst/>
          </a:prstGeom>
        </p:spPr>
        <p:txBody>
          <a:bodyPr wrap="square">
            <a:spAutoFit/>
          </a:bodyPr>
          <a:lstStyle/>
          <a:p>
            <a:pPr algn="just"/>
            <a:r>
              <a:rPr lang="ru-RU" dirty="0" smtClean="0">
                <a:latin typeface="Times New Roman" pitchFamily="18" charset="0"/>
                <a:cs typeface="Times New Roman" pitchFamily="18" charset="0"/>
              </a:rPr>
              <a:t>	Иммунология – </a:t>
            </a:r>
            <a:r>
              <a:rPr lang="ru-RU" dirty="0" err="1" smtClean="0">
                <a:latin typeface="Times New Roman" pitchFamily="18" charset="0"/>
                <a:cs typeface="Times New Roman" pitchFamily="18" charset="0"/>
              </a:rPr>
              <a:t>медико-биологиялық ғылымдардың ең маңыздыларының 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ғылым қолданыстағы денсаулық сақтаужүйесіне үлкен үлес қосты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Көптеген </a:t>
            </a:r>
            <a:r>
              <a:rPr lang="ru-RU" dirty="0" smtClean="0">
                <a:latin typeface="Times New Roman" pitchFamily="18" charset="0"/>
                <a:cs typeface="Times New Roman" pitchFamily="18" charset="0"/>
              </a:rPr>
              <a:t>инфекция </a:t>
            </a:r>
            <a:r>
              <a:rPr lang="ru-RU" dirty="0" err="1" smtClean="0">
                <a:latin typeface="Times New Roman" pitchFamily="18" charset="0"/>
                <a:cs typeface="Times New Roman" pitchFamily="18" charset="0"/>
              </a:rPr>
              <a:t>түрлерін 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a:t>
            </a:r>
            <a:r>
              <a:rPr lang="ru-RU" dirty="0" smtClean="0">
                <a:latin typeface="Times New Roman" pitchFamily="18" charset="0"/>
                <a:cs typeface="Times New Roman" pitchFamily="18" charset="0"/>
              </a:rPr>
              <a:t>вакцина </a:t>
            </a:r>
            <a:r>
              <a:rPr lang="ru-RU" dirty="0" err="1" smtClean="0">
                <a:latin typeface="Times New Roman" pitchFamily="18" charset="0"/>
                <a:cs typeface="Times New Roman" pitchFamily="18" charset="0"/>
              </a:rPr>
              <a:t>қолдану емі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АВО-антигендер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жүйесін ескере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қуюды қолдану инфекциялық және инфекциялық емес</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жетістіктері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ғана жер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шарының миллиондаған адамның өмірін өткен уақыт аралығында сақтап қалу үшін 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уақытта </a:t>
            </a:r>
            <a:r>
              <a:rPr lang="ru-RU" dirty="0" smtClean="0">
                <a:latin typeface="Times New Roman" pitchFamily="18" charset="0"/>
                <a:cs typeface="Times New Roman" pitchFamily="18" charset="0"/>
              </a:rPr>
              <a:t>иммунология – медицина мен </a:t>
            </a:r>
            <a:r>
              <a:rPr lang="ru-RU" dirty="0" err="1" smtClean="0">
                <a:latin typeface="Times New Roman" pitchFamily="18" charset="0"/>
                <a:cs typeface="Times New Roman" pitchFamily="18" charset="0"/>
              </a:rPr>
              <a:t>биологияның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дамып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 перспективті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кездегі</a:t>
            </a:r>
            <a:r>
              <a:rPr lang="ru-RU" dirty="0" smtClean="0">
                <a:latin typeface="Times New Roman" pitchFamily="18" charset="0"/>
                <a:cs typeface="Times New Roman" pitchFamily="18" charset="0"/>
              </a:rPr>
              <a:t> иммунология даму </a:t>
            </a:r>
            <a:r>
              <a:rPr lang="ru-RU" dirty="0" err="1" smtClean="0">
                <a:latin typeface="Times New Roman" pitchFamily="18" charset="0"/>
                <a:cs typeface="Times New Roman" pitchFamily="18" charset="0"/>
              </a:rPr>
              <a:t>сатысының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ерекшелігі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оның жетістіктерін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тәжірибеге кең енгізу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заманның иммунологияның негізі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генетика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 құрамына 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трансплантациялықұ иммунологияны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қатерлі 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иммунологиясы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жұқпалы иммунологияны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Осының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 фактілер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дәлелдейді: мүшелер алмастыру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мүшенің кері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қайту серпілісі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генетикалық, кері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қайту механизмі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қатерлі 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жасушаларының пайда</a:t>
            </a:r>
            <a:r>
              <a:rPr lang="ru-RU" dirty="0" smtClean="0">
                <a:latin typeface="Times New Roman" pitchFamily="18" charset="0"/>
                <a:cs typeface="Times New Roman" pitchFamily="18" charset="0"/>
              </a:rPr>
              <a:t> болу </a:t>
            </a:r>
            <a:r>
              <a:rPr lang="ru-RU" dirty="0" err="1" smtClean="0">
                <a:latin typeface="Times New Roman" pitchFamily="18" charset="0"/>
                <a:cs typeface="Times New Roman" pitchFamily="18" charset="0"/>
              </a:rPr>
              <a:t>себептері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қатерлі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ісіктің өсуі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генетикалық механизмдер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инфекциялық микроорганизмдерге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сезімталдық денгейінің себептері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генетикалық</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инфекцияны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жоятын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қабылдамушылық тудыратын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механизмдер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иммунды</a:t>
            </a:r>
            <a:endParaRPr lang="ru-RU" dirty="0">
              <a:latin typeface="Times New Roman" pitchFamily="18" charset="0"/>
              <a:cs typeface="Times New Roman" pitchFamily="18" charset="0"/>
            </a:endParaRPr>
          </a:p>
        </p:txBody>
      </p:sp>
      <p:sp>
        <p:nvSpPr>
          <p:cNvPr id="4" name="Прямоугольник 3"/>
          <p:cNvSpPr/>
          <p:nvPr/>
        </p:nvSpPr>
        <p:spPr>
          <a:xfrm>
            <a:off x="1951630" y="662887"/>
            <a:ext cx="8325134" cy="523220"/>
          </a:xfrm>
          <a:prstGeom prst="rect">
            <a:avLst/>
          </a:prstGeom>
        </p:spPr>
        <p:txBody>
          <a:bodyPr wrap="square">
            <a:spAutoFit/>
          </a:bodyPr>
          <a:lstStyle/>
          <a:p>
            <a:pPr lvl="0" algn="ctr"/>
            <a:r>
              <a:rPr lang="kk-KZ"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Қазіргі заманғы медициналық иммунология</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5">
            <a:extLst>
              <a:ext uri="{FF2B5EF4-FFF2-40B4-BE49-F238E27FC236}"/>
            </a:extLst>
          </p:cNvPr>
          <p:cNvSpPr>
            <a:spLocks noGrp="1" noChangeArrowheads="1"/>
          </p:cNvSpPr>
          <p:nvPr>
            <p:ph type="title"/>
          </p:nvPr>
        </p:nvSpPr>
        <p:spPr>
          <a:xfrm>
            <a:off x="3493644" y="494269"/>
            <a:ext cx="5213750" cy="814088"/>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kk-KZ" altLang="ru-RU" dirty="0">
                <a:solidFill>
                  <a:schemeClr val="tx1">
                    <a:lumMod val="75000"/>
                    <a:lumOff val="25000"/>
                  </a:schemeClr>
                </a:solidFill>
              </a:rPr>
              <a:t>    </a:t>
            </a:r>
            <a:r>
              <a:rPr lang="kk-KZ" altLang="ru-RU" sz="4400" dirty="0" smtClean="0">
                <a:solidFill>
                  <a:schemeClr val="tx1"/>
                </a:solidFill>
                <a:latin typeface="Times New Roman" panose="02020603050405020304" pitchFamily="18" charset="0"/>
                <a:cs typeface="Times New Roman" panose="02020603050405020304" pitchFamily="18" charset="0"/>
              </a:rPr>
              <a:t>Жоспар</a:t>
            </a:r>
            <a:r>
              <a:rPr lang="kk-KZ" altLang="ru-RU" sz="4400" dirty="0">
                <a:solidFill>
                  <a:schemeClr val="tx1"/>
                </a:solidFill>
                <a:latin typeface="Times New Roman" panose="02020603050405020304" pitchFamily="18" charset="0"/>
                <a:cs typeface="Times New Roman" panose="02020603050405020304" pitchFamily="18" charset="0"/>
              </a:rPr>
              <a:t>:</a:t>
            </a:r>
            <a:endParaRPr lang="ru-RU" altLang="ru-RU" sz="4400" dirty="0">
              <a:solidFill>
                <a:schemeClr val="tx1"/>
              </a:solidFill>
              <a:latin typeface="Times New Roman" panose="02020603050405020304" pitchFamily="18" charset="0"/>
              <a:cs typeface="Times New Roman" panose="02020603050405020304" pitchFamily="18" charset="0"/>
            </a:endParaRPr>
          </a:p>
        </p:txBody>
      </p:sp>
      <p:sp>
        <p:nvSpPr>
          <p:cNvPr id="21510" name="Rectangle 6"/>
          <p:cNvSpPr>
            <a:spLocks noGrp="1" noChangeArrowheads="1"/>
          </p:cNvSpPr>
          <p:nvPr>
            <p:ph idx="1"/>
          </p:nvPr>
        </p:nvSpPr>
        <p:spPr>
          <a:xfrm>
            <a:off x="2401844" y="1997378"/>
            <a:ext cx="7186999" cy="3653781"/>
          </a:xfrm>
          <a:ln>
            <a:noFill/>
          </a:ln>
        </p:spPr>
        <p:style>
          <a:lnRef idx="2">
            <a:schemeClr val="dk1"/>
          </a:lnRef>
          <a:fillRef idx="1">
            <a:schemeClr val="lt1"/>
          </a:fillRef>
          <a:effectRef idx="0">
            <a:schemeClr val="dk1"/>
          </a:effectRef>
          <a:fontRef idx="minor">
            <a:schemeClr val="dk1"/>
          </a:fontRef>
        </p:style>
        <p:txBody>
          <a:bodyPr/>
          <a:lstStyle/>
          <a:p>
            <a:pPr algn="ctr" eaLnBrk="1" hangingPunct="1">
              <a:buFontTx/>
              <a:buNone/>
            </a:pPr>
            <a:r>
              <a:rPr lang="kk-KZ" altLang="ru-RU" b="1" dirty="0">
                <a:latin typeface="Times New Roman" panose="02020603050405020304" pitchFamily="18" charset="0"/>
                <a:cs typeface="Times New Roman" panose="02020603050405020304" pitchFamily="18" charset="0"/>
              </a:rPr>
              <a:t>І.Кіріспе</a:t>
            </a:r>
          </a:p>
          <a:p>
            <a:pPr algn="ctr" eaLnBrk="1" hangingPunct="1">
              <a:buFontTx/>
              <a:buNone/>
            </a:pPr>
            <a:r>
              <a:rPr lang="kk-KZ" altLang="ru-RU" b="1" dirty="0">
                <a:latin typeface="Times New Roman" panose="02020603050405020304" pitchFamily="18" charset="0"/>
                <a:cs typeface="Times New Roman" panose="02020603050405020304" pitchFamily="18" charset="0"/>
              </a:rPr>
              <a:t>ІІ.Негізгі бөлім</a:t>
            </a:r>
            <a:endParaRPr lang="en-US" altLang="ru-RU" b="1" dirty="0">
              <a:latin typeface="Times New Roman" panose="02020603050405020304" pitchFamily="18" charset="0"/>
              <a:cs typeface="Times New Roman" panose="02020603050405020304" pitchFamily="18" charset="0"/>
            </a:endParaRPr>
          </a:p>
          <a:p>
            <a:pPr algn="ctr" eaLnBrk="1" hangingPunct="1"/>
            <a:r>
              <a:rPr lang="kk-KZ" altLang="ru-RU" b="1" dirty="0" smtClean="0">
                <a:latin typeface="Times New Roman" panose="02020603050405020304" pitchFamily="18" charset="0"/>
                <a:cs typeface="Times New Roman" panose="02020603050405020304" pitchFamily="18" charset="0"/>
              </a:rPr>
              <a:t>2.1. Иммунология </a:t>
            </a:r>
            <a:r>
              <a:rPr lang="kk-KZ" altLang="ru-RU" b="1" dirty="0">
                <a:latin typeface="Times New Roman" panose="02020603050405020304" pitchFamily="18" charset="0"/>
                <a:cs typeface="Times New Roman" panose="02020603050405020304" pitchFamily="18" charset="0"/>
              </a:rPr>
              <a:t>анықтамасы</a:t>
            </a:r>
          </a:p>
          <a:p>
            <a:pPr algn="ctr" eaLnBrk="1" hangingPunct="1"/>
            <a:r>
              <a:rPr lang="kk-KZ" altLang="ru-RU" b="1" dirty="0" smtClean="0">
                <a:latin typeface="Times New Roman" panose="02020603050405020304" pitchFamily="18" charset="0"/>
                <a:cs typeface="Times New Roman" panose="02020603050405020304" pitchFamily="18" charset="0"/>
              </a:rPr>
              <a:t>2.2. Иммунологияның </a:t>
            </a:r>
            <a:r>
              <a:rPr lang="kk-KZ" altLang="ru-RU" b="1" dirty="0">
                <a:latin typeface="Times New Roman" panose="02020603050405020304" pitchFamily="18" charset="0"/>
                <a:cs typeface="Times New Roman" panose="02020603050405020304" pitchFamily="18" charset="0"/>
              </a:rPr>
              <a:t>мақсаты мен мәселелері</a:t>
            </a:r>
          </a:p>
          <a:p>
            <a:pPr algn="ctr" eaLnBrk="1" hangingPunct="1"/>
            <a:r>
              <a:rPr lang="kk-KZ" altLang="ru-RU" b="1" dirty="0" smtClean="0">
                <a:latin typeface="Times New Roman" panose="02020603050405020304" pitchFamily="18" charset="0"/>
                <a:cs typeface="Times New Roman" panose="02020603050405020304" pitchFamily="18" charset="0"/>
              </a:rPr>
              <a:t>2.3. Иммунология </a:t>
            </a:r>
            <a:r>
              <a:rPr lang="kk-KZ" altLang="ru-RU" b="1" dirty="0">
                <a:latin typeface="Times New Roman" panose="02020603050405020304" pitchFamily="18" charset="0"/>
                <a:cs typeface="Times New Roman" panose="02020603050405020304" pitchFamily="18" charset="0"/>
              </a:rPr>
              <a:t>дамуына үлес қосқан ғалымдар</a:t>
            </a:r>
          </a:p>
          <a:p>
            <a:pPr algn="ctr" eaLnBrk="1" hangingPunct="1"/>
            <a:r>
              <a:rPr lang="kk-KZ" altLang="ru-RU" b="1" dirty="0" smtClean="0">
                <a:latin typeface="Times New Roman" panose="02020603050405020304" pitchFamily="18" charset="0"/>
                <a:cs typeface="Times New Roman" panose="02020603050405020304" pitchFamily="18" charset="0"/>
              </a:rPr>
              <a:t>2.4. Иммунитет </a:t>
            </a:r>
            <a:r>
              <a:rPr lang="kk-KZ" altLang="ru-RU" b="1" dirty="0">
                <a:latin typeface="Times New Roman" panose="02020603050405020304" pitchFamily="18" charset="0"/>
                <a:cs typeface="Times New Roman" panose="02020603050405020304" pitchFamily="18" charset="0"/>
              </a:rPr>
              <a:t>теориялары</a:t>
            </a:r>
          </a:p>
          <a:p>
            <a:pPr algn="ctr" eaLnBrk="1" hangingPunct="1"/>
            <a:r>
              <a:rPr lang="kk-KZ" altLang="ru-RU" b="1" dirty="0" smtClean="0">
                <a:latin typeface="Times New Roman" panose="02020603050405020304" pitchFamily="18" charset="0"/>
                <a:cs typeface="Times New Roman" panose="02020603050405020304" pitchFamily="18" charset="0"/>
              </a:rPr>
              <a:t>2.5. Иммунитет </a:t>
            </a:r>
            <a:r>
              <a:rPr lang="kk-KZ" altLang="ru-RU" b="1" dirty="0">
                <a:latin typeface="Times New Roman" panose="02020603050405020304" pitchFamily="18" charset="0"/>
                <a:cs typeface="Times New Roman" panose="02020603050405020304" pitchFamily="18" charset="0"/>
              </a:rPr>
              <a:t>түрлері</a:t>
            </a:r>
          </a:p>
          <a:p>
            <a:pPr algn="ctr" eaLnBrk="1" hangingPunct="1">
              <a:buFontTx/>
              <a:buNone/>
            </a:pPr>
            <a:r>
              <a:rPr lang="kk-KZ" altLang="ru-RU" b="1" dirty="0">
                <a:latin typeface="Times New Roman" panose="02020603050405020304" pitchFamily="18" charset="0"/>
                <a:cs typeface="Times New Roman" panose="02020603050405020304" pitchFamily="18" charset="0"/>
              </a:rPr>
              <a:t>ІІІ. Қорытынды</a:t>
            </a:r>
          </a:p>
        </p:txBody>
      </p:sp>
    </p:spTree>
    <p:extLst>
      <p:ext uri="{BB962C8B-B14F-4D97-AF65-F5344CB8AC3E}">
        <p14:creationId xmlns:p14="http://schemas.microsoft.com/office/powerpoint/2010/main" val="1559568077"/>
      </p:ext>
    </p:extLst>
  </p:cSld>
  <p:clrMapOvr>
    <a:masterClrMapping/>
  </p:clrMapOvr>
  <p:transition spd="med" advTm="67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1504" y="430875"/>
            <a:ext cx="8325134" cy="523220"/>
          </a:xfrm>
          <a:prstGeom prst="rect">
            <a:avLst/>
          </a:prstGeom>
        </p:spPr>
        <p:txBody>
          <a:bodyPr wrap="square">
            <a:spAutoFit/>
          </a:bodyPr>
          <a:lstStyle/>
          <a:p>
            <a:pPr lvl="0" algn="ctr"/>
            <a:r>
              <a:rPr lang="kk-KZ"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Иммунологияның бөлімдері</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a:off x="577754" y="1143803"/>
            <a:ext cx="5113361" cy="4801314"/>
          </a:xfrm>
          <a:prstGeom prst="rect">
            <a:avLst/>
          </a:prstGeom>
        </p:spPr>
        <p:txBody>
          <a:bodyPr wrap="square">
            <a:spAutoFit/>
          </a:bodyPr>
          <a:lstStyle/>
          <a:p>
            <a:pPr algn="just">
              <a:buFont typeface="Wingdings" pitchFamily="2" charset="2"/>
              <a:buChar char="Ø"/>
            </a:pPr>
            <a:r>
              <a:rPr lang="ru-RU" b="1" dirty="0" err="1" smtClean="0">
                <a:latin typeface="Times New Roman" pitchFamily="18" charset="0"/>
                <a:cs typeface="Times New Roman" pitchFamily="18" charset="0"/>
              </a:rPr>
              <a:t>Жеке</a:t>
            </a:r>
            <a:r>
              <a:rPr lang="ru-RU" b="1"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жасырын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бағыттарына мыналар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жатады</a:t>
            </a:r>
            <a:r>
              <a:rPr lang="ru-RU" dirty="0" smtClean="0">
                <a:latin typeface="Times New Roman" pitchFamily="18" charset="0"/>
                <a:cs typeface="Times New Roman" pitchFamily="18" charset="0"/>
              </a:rPr>
              <a:t>: иммунопатология, </a:t>
            </a:r>
            <a:r>
              <a:rPr lang="ru-RU" dirty="0" err="1" smtClean="0">
                <a:latin typeface="Times New Roman" pitchFamily="18" charset="0"/>
                <a:cs typeface="Times New Roman" pitchFamily="18" charset="0"/>
              </a:rPr>
              <a:t>молекулалық </a:t>
            </a:r>
            <a:r>
              <a:rPr lang="ru-RU" dirty="0" smtClean="0">
                <a:latin typeface="Times New Roman" pitchFamily="18" charset="0"/>
                <a:cs typeface="Times New Roman" pitchFamily="18" charset="0"/>
              </a:rPr>
              <a:t>иммунология, эмбриогенез </a:t>
            </a:r>
            <a:r>
              <a:rPr lang="ru-RU" dirty="0" err="1" smtClean="0">
                <a:latin typeface="Times New Roman" pitchFamily="18" charset="0"/>
                <a:cs typeface="Times New Roman" pitchFamily="18" charset="0"/>
              </a:rPr>
              <a:t>иммунологиясы</a:t>
            </a:r>
            <a:r>
              <a:rPr lang="ru-RU" dirty="0" smtClean="0">
                <a:latin typeface="Times New Roman" pitchFamily="18" charset="0"/>
                <a:cs typeface="Times New Roman" pitchFamily="18" charset="0"/>
              </a:rPr>
              <a:t>, аллергология, трансплантация </a:t>
            </a:r>
            <a:r>
              <a:rPr lang="ru-RU" dirty="0" err="1" smtClean="0">
                <a:latin typeface="Times New Roman" pitchFamily="18" charset="0"/>
                <a:cs typeface="Times New Roman" pitchFamily="18" charset="0"/>
              </a:rPr>
              <a:t>иммунологиясы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инфекциялық </a:t>
            </a:r>
            <a:r>
              <a:rPr lang="ru-RU" dirty="0" smtClean="0">
                <a:latin typeface="Times New Roman" pitchFamily="18" charset="0"/>
                <a:cs typeface="Times New Roman" pitchFamily="18" charset="0"/>
              </a:rPr>
              <a:t>иммунология, иммунохимия, </a:t>
            </a:r>
            <a:r>
              <a:rPr lang="ru-RU" dirty="0" err="1" smtClean="0">
                <a:latin typeface="Times New Roman" pitchFamily="18" charset="0"/>
                <a:cs typeface="Times New Roman" pitchFamily="18" charset="0"/>
              </a:rPr>
              <a:t>иммуномология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иммуномология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нейрохимология</a:t>
            </a:r>
            <a:r>
              <a:rPr lang="ru-RU" dirty="0" smtClean="0">
                <a:latin typeface="Times New Roman" pitchFamily="18" charset="0"/>
                <a:cs typeface="Times New Roman" pitchFamily="18" charset="0"/>
              </a:rPr>
              <a:t>.</a:t>
            </a:r>
          </a:p>
          <a:p>
            <a:pPr algn="just">
              <a:buFont typeface="Wingdings" pitchFamily="2" charset="2"/>
              <a:buChar char="Ø"/>
            </a:pPr>
            <a:endParaRPr lang="kk-KZ" dirty="0" smtClean="0">
              <a:latin typeface="Times New Roman" pitchFamily="18" charset="0"/>
              <a:cs typeface="Times New Roman" pitchFamily="18" charset="0"/>
            </a:endParaRPr>
          </a:p>
          <a:p>
            <a:pPr algn="just">
              <a:buFont typeface="Wingdings" pitchFamily="2" charset="2"/>
              <a:buChar char="Ø"/>
            </a:pPr>
            <a:r>
              <a:rPr lang="ru-RU" b="1" dirty="0" err="1" smtClean="0">
                <a:latin typeface="Times New Roman" pitchFamily="18" charset="0"/>
                <a:cs typeface="Times New Roman" pitchFamily="18" charset="0"/>
              </a:rPr>
              <a:t>Клиникалық </a:t>
            </a:r>
            <a:r>
              <a:rPr lang="ru-RU" b="1" dirty="0" smtClean="0">
                <a:latin typeface="Times New Roman" pitchFamily="18" charset="0"/>
                <a:cs typeface="Times New Roman" pitchFamily="18" charset="0"/>
              </a:rPr>
              <a:t>иммунология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иммунопатология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механизмдердің бұзылуы нәтижесінде дамитын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патологиялық процестері</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науқастарды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сондай-ақ иммунологиялық манипуляциялар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терапияның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профилактиканың маңызды бөлігі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жағдайларды тексерумен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диагностикалаумен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емдеумен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айналысатын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және зертханалық пән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Прямоугольник 4"/>
          <p:cNvSpPr/>
          <p:nvPr/>
        </p:nvSpPr>
        <p:spPr>
          <a:xfrm>
            <a:off x="6373504" y="1518146"/>
            <a:ext cx="5117911" cy="3970318"/>
          </a:xfrm>
          <a:prstGeom prst="rect">
            <a:avLst/>
          </a:prstGeom>
        </p:spPr>
        <p:txBody>
          <a:bodyPr wrap="square">
            <a:spAutoFit/>
          </a:bodyPr>
          <a:lstStyle/>
          <a:p>
            <a:pPr algn="just">
              <a:buFont typeface="Wingdings" pitchFamily="2" charset="2"/>
              <a:buChar char="Ø"/>
            </a:pPr>
            <a:r>
              <a:rPr lang="ru-RU" b="1" dirty="0" err="1" smtClean="0">
                <a:latin typeface="Times New Roman" pitchFamily="18" charset="0"/>
                <a:cs typeface="Times New Roman" pitchFamily="18" charset="0"/>
              </a:rPr>
              <a:t>Жұқпалы </a:t>
            </a:r>
            <a:r>
              <a:rPr lang="ru-RU" b="1" dirty="0" smtClean="0">
                <a:latin typeface="Times New Roman" pitchFamily="18" charset="0"/>
                <a:cs typeface="Times New Roman" pitchFamily="18" charset="0"/>
              </a:rPr>
              <a:t>иммунология (</a:t>
            </a:r>
            <a:r>
              <a:rPr lang="ru-RU" b="1" dirty="0" err="1" smtClean="0">
                <a:latin typeface="Times New Roman" pitchFamily="18" charset="0"/>
                <a:cs typeface="Times New Roman" pitchFamily="18" charset="0"/>
              </a:rPr>
              <a:t>жұқпалы иммунология</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жануарлардың жұқпалы ауруларындағы иммундық жауапты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аурулардың нақты 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диагностикалау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емдеу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әдістерін әзірлейтін </a:t>
            </a:r>
            <a:r>
              <a:rPr lang="ru-RU" dirty="0" smtClean="0">
                <a:latin typeface="Times New Roman" pitchFamily="18" charset="0"/>
                <a:cs typeface="Times New Roman" pitchFamily="18" charset="0"/>
              </a:rPr>
              <a:t>иммунология </a:t>
            </a:r>
            <a:r>
              <a:rPr lang="ru-RU" dirty="0" err="1" smtClean="0">
                <a:latin typeface="Times New Roman" pitchFamily="18" charset="0"/>
                <a:cs typeface="Times New Roman" pitchFamily="18" charset="0"/>
              </a:rPr>
              <a:t>саласы</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err="1" smtClean="0">
                <a:latin typeface="Times New Roman" pitchFamily="18" charset="0"/>
                <a:cs typeface="Times New Roman" pitchFamily="18" charset="0"/>
              </a:rPr>
              <a:t>Жұқпалы емес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(инфекциялық емес</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иммунология — </a:t>
            </a:r>
            <a:r>
              <a:rPr lang="ru-RU" dirty="0" err="1" smtClean="0">
                <a:latin typeface="Times New Roman" pitchFamily="18" charset="0"/>
                <a:cs typeface="Times New Roman" pitchFamily="18" charset="0"/>
              </a:rPr>
              <a:t>организмнің жұқпалы және инвазиялық аурулардың қоздырғыштарымен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изоантигендерге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 б. </a:t>
            </a:r>
            <a:r>
              <a:rPr lang="ru-RU" dirty="0" err="1" smtClean="0">
                <a:latin typeface="Times New Roman" pitchFamily="18" charset="0"/>
                <a:cs typeface="Times New Roman" pitchFamily="18" charset="0"/>
              </a:rPr>
              <a:t>иммундық реакциясын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бөлімдерінің жиынтығы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570" y="895404"/>
            <a:ext cx="10563367" cy="4801314"/>
          </a:xfrm>
          <a:prstGeom prst="rect">
            <a:avLst/>
          </a:prstGeom>
        </p:spPr>
        <p:txBody>
          <a:bodyPr wrap="square">
            <a:spAutoFit/>
          </a:bodyPr>
          <a:lstStyle/>
          <a:p>
            <a:pPr algn="just">
              <a:buFont typeface="Wingdings" pitchFamily="2" charset="2"/>
              <a:buChar char="Ø"/>
            </a:pPr>
            <a:r>
              <a:rPr lang="ru-RU" b="1" dirty="0" err="1" smtClean="0">
                <a:latin typeface="Times New Roman" pitchFamily="18" charset="0"/>
                <a:cs typeface="Times New Roman" pitchFamily="18" charset="0"/>
              </a:rPr>
              <a:t>Молекулалық </a:t>
            </a:r>
            <a:r>
              <a:rPr lang="ru-RU" b="1" dirty="0" smtClean="0">
                <a:latin typeface="Times New Roman" pitchFamily="18" charset="0"/>
                <a:cs typeface="Times New Roman" pitchFamily="18" charset="0"/>
              </a:rPr>
              <a:t>иммунология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молекулалық механизмдерін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саласы</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err="1" smtClean="0">
                <a:latin typeface="Times New Roman" pitchFamily="18" charset="0"/>
                <a:cs typeface="Times New Roman" pitchFamily="18" charset="0"/>
              </a:rPr>
              <a:t>Радиациялық </a:t>
            </a:r>
            <a:r>
              <a:rPr lang="ru-RU" b="1" dirty="0" smtClean="0">
                <a:latin typeface="Times New Roman" pitchFamily="18" charset="0"/>
                <a:cs typeface="Times New Roman" pitchFamily="18" charset="0"/>
              </a:rPr>
              <a:t>иммунология</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иммунологияның иондаушы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сәулеленудің әсерінен иммундық жауаптың өзгеруін 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трансплантациялық иммунитетті</a:t>
            </a:r>
            <a:r>
              <a:rPr lang="ru-RU" dirty="0" smtClean="0">
                <a:latin typeface="Times New Roman" pitchFamily="18" charset="0"/>
                <a:cs typeface="Times New Roman" pitchFamily="18" charset="0"/>
              </a:rPr>
              <a:t> басу </a:t>
            </a:r>
            <a:r>
              <a:rPr lang="ru-RU" dirty="0" err="1" smtClean="0">
                <a:latin typeface="Times New Roman" pitchFamily="18" charset="0"/>
                <a:cs typeface="Times New Roman" pitchFamily="18" charset="0"/>
              </a:rPr>
              <a:t>үшін қолдану әдістерін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сәулелік зақымданулардағы иммунитетті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қалпына келтіру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әдістерін және </a:t>
            </a:r>
            <a:r>
              <a:rPr lang="ru-RU" dirty="0" smtClean="0">
                <a:latin typeface="Times New Roman" pitchFamily="18" charset="0"/>
                <a:cs typeface="Times New Roman" pitchFamily="18" charset="0"/>
              </a:rPr>
              <a:t>т. б. </a:t>
            </a:r>
            <a:r>
              <a:rPr lang="ru-RU" dirty="0" err="1" smtClean="0">
                <a:latin typeface="Times New Roman" pitchFamily="18" charset="0"/>
                <a:cs typeface="Times New Roman" pitchFamily="18" charset="0"/>
              </a:rPr>
              <a:t>қамтиды.</a:t>
            </a:r>
            <a:endParaRPr lang="ru-RU" dirty="0" smtClean="0">
              <a:latin typeface="Times New Roman" pitchFamily="18" charset="0"/>
              <a:cs typeface="Times New Roman" pitchFamily="18" charset="0"/>
            </a:endParaRP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smtClean="0">
                <a:latin typeface="Times New Roman" pitchFamily="18" charset="0"/>
                <a:cs typeface="Times New Roman" pitchFamily="18" charset="0"/>
              </a:rPr>
              <a:t>Эмбриогенез </a:t>
            </a:r>
            <a:r>
              <a:rPr lang="ru-RU" b="1" dirty="0" err="1" smtClean="0">
                <a:latin typeface="Times New Roman" pitchFamily="18" charset="0"/>
                <a:cs typeface="Times New Roman" pitchFamily="18" charset="0"/>
              </a:rPr>
              <a:t>иммунологиясы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көбею иммунологиясы</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эмбриональды</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барысында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ұлпалар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мүшелердің антигендік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құрылымының қалыптасу процестерін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ұрық ағзасының иммунологиялық қатынастарын зерттейтін</a:t>
            </a:r>
            <a:r>
              <a:rPr lang="ru-RU" dirty="0" smtClean="0">
                <a:latin typeface="Times New Roman" pitchFamily="18" charset="0"/>
                <a:cs typeface="Times New Roman" pitchFamily="18" charset="0"/>
              </a:rPr>
              <a:t> иммунология мен </a:t>
            </a:r>
            <a:r>
              <a:rPr lang="ru-RU" dirty="0" err="1" smtClean="0">
                <a:latin typeface="Times New Roman" pitchFamily="18" charset="0"/>
                <a:cs typeface="Times New Roman" pitchFamily="18" charset="0"/>
              </a:rPr>
              <a:t>эмбриологияның бөлімі</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smtClean="0">
                <a:latin typeface="Times New Roman" pitchFamily="18" charset="0"/>
                <a:cs typeface="Times New Roman" pitchFamily="18" charset="0"/>
              </a:rPr>
              <a:t>Иммуноморфология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иммунитеттің жасушалық негіздерін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саласы</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smtClean="0">
                <a:latin typeface="Times New Roman" pitchFamily="18" charset="0"/>
                <a:cs typeface="Times New Roman" pitchFamily="18" charset="0"/>
              </a:rPr>
              <a:t>Иммунохимия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химиялық негіздерін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бөлімі</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smtClean="0">
                <a:latin typeface="Times New Roman" pitchFamily="18" charset="0"/>
                <a:cs typeface="Times New Roman" pitchFamily="18" charset="0"/>
              </a:rPr>
              <a:t>Трансплантация </a:t>
            </a:r>
            <a:r>
              <a:rPr lang="ru-RU" b="1" dirty="0" err="1" smtClean="0">
                <a:latin typeface="Times New Roman" pitchFamily="18" charset="0"/>
                <a:cs typeface="Times New Roman" pitchFamily="18" charset="0"/>
              </a:rPr>
              <a:t>иммунологиясы</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тіндердің иммундық үйлесімсіздігін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трансплантациядан</a:t>
            </a:r>
            <a:r>
              <a:rPr lang="ru-RU" dirty="0" smtClean="0">
                <a:latin typeface="Times New Roman" pitchFamily="18" charset="0"/>
                <a:cs typeface="Times New Roman" pitchFamily="18" charset="0"/>
              </a:rPr>
              <a:t> бас </a:t>
            </a:r>
            <a:r>
              <a:rPr lang="ru-RU" dirty="0" err="1" smtClean="0">
                <a:latin typeface="Times New Roman" pitchFamily="18" charset="0"/>
                <a:cs typeface="Times New Roman" pitchFamily="18" charset="0"/>
              </a:rPr>
              <a:t>тартуды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үйлесімсіздікті жеңу шарттары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жолдарын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зерттейді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1504" y="430875"/>
            <a:ext cx="8325134" cy="523220"/>
          </a:xfrm>
          <a:prstGeom prst="rect">
            <a:avLst/>
          </a:prstGeom>
        </p:spPr>
        <p:txBody>
          <a:bodyPr wrap="square">
            <a:spAutoFit/>
          </a:bodyPr>
          <a:lstStyle/>
          <a:p>
            <a:pPr lvl="0" algn="ctr"/>
            <a:r>
              <a:rPr lang="kk-KZ"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Иммунитет түрлері</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7178721" y="1890680"/>
            <a:ext cx="4339989" cy="3416320"/>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жүре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ықтимал қауіпті факторларға иммундық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береді</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тұқым қуалайды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тұрғандай</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өтіп кеткен</a:t>
            </a:r>
            <a:r>
              <a:rPr lang="ru-RU" dirty="0" smtClean="0">
                <a:latin typeface="Times New Roman" pitchFamily="18" charset="0"/>
                <a:cs typeface="Times New Roman" pitchFamily="18" charset="0"/>
              </a:rPr>
              <a:t> ауру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вакцинациядан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бойына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реакциялардың түріне сәйкес алынған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жасушалық және гуморальды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graphicFrame>
        <p:nvGraphicFramePr>
          <p:cNvPr id="4" name="Схема 3"/>
          <p:cNvGraphicFramePr/>
          <p:nvPr/>
        </p:nvGraphicFramePr>
        <p:xfrm>
          <a:off x="598985" y="1060861"/>
          <a:ext cx="6320430"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4" name="AutoShape 2" descr="5 правил детского иммуните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8916" name="Picture 4" descr="Как укрепить иммунитет в домашних условиях. Спорт-Экспресс"/>
          <p:cNvPicPr>
            <a:picLocks noChangeAspect="1" noChangeArrowheads="1"/>
          </p:cNvPicPr>
          <p:nvPr/>
        </p:nvPicPr>
        <p:blipFill>
          <a:blip r:embed="rId7" cstate="print"/>
          <a:srcRect/>
          <a:stretch>
            <a:fillRect/>
          </a:stretch>
        </p:blipFill>
        <p:spPr bwMode="auto">
          <a:xfrm>
            <a:off x="1637729" y="3486221"/>
            <a:ext cx="4174841" cy="2341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2587" y="528429"/>
            <a:ext cx="3759875" cy="523220"/>
          </a:xfrm>
          <a:prstGeom prst="rect">
            <a:avLst/>
          </a:prstGeom>
        </p:spPr>
        <p:txBody>
          <a:bodyPr wrap="none">
            <a:spAutoFit/>
          </a:bodyPr>
          <a:lstStyle/>
          <a:p>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Туа</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 </a:t>
            </a:r>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біткен</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 иммунитет</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673290" y="1562629"/>
            <a:ext cx="6096000" cy="4247317"/>
          </a:xfrm>
          <a:prstGeom prst="rect">
            <a:avLst/>
          </a:prstGeom>
        </p:spPr>
        <p:txBody>
          <a:bodyPr>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адамда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туылғаннан бері</a:t>
            </a:r>
            <a:r>
              <a:rPr lang="ru-RU" dirty="0" smtClean="0">
                <a:latin typeface="Times New Roman" pitchFamily="18" charset="0"/>
                <a:cs typeface="Times New Roman" pitchFamily="18" charset="0"/>
              </a:rPr>
              <a:t> бар, оны </a:t>
            </a:r>
            <a:r>
              <a:rPr lang="ru-RU" dirty="0" err="1" smtClean="0">
                <a:latin typeface="Times New Roman" pitchFamily="18" charset="0"/>
                <a:cs typeface="Times New Roman" pitchFamily="18" charset="0"/>
              </a:rPr>
              <a:t>спецификалық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түрлік деп</a:t>
            </a:r>
            <a:r>
              <a:rPr lang="ru-RU" dirty="0" smtClean="0">
                <a:latin typeface="Times New Roman" pitchFamily="18" charset="0"/>
                <a:cs typeface="Times New Roman" pitchFamily="18" charset="0"/>
              </a:rPr>
              <a:t> те </a:t>
            </a:r>
            <a:r>
              <a:rPr lang="ru-RU" dirty="0" err="1" smtClean="0">
                <a:latin typeface="Times New Roman" pitchFamily="18" charset="0"/>
                <a:cs typeface="Times New Roman" pitchFamily="18" charset="0"/>
              </a:rPr>
              <a:t>атайды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бұрын бөтен агенттермен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соқтығысу тәжірибесі маңызды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 байланыста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істейді</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маркерлер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таниды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Мұндай патогеннің түрлік иммунитетін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әрдайым жоғары дәлдікпен анықтай алмайды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оның жауабы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болғанмен салыстырғанда тезірек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құрамдас бөлігі 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 заттардың енуіне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бермейтін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тосқауыл 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 етеді</a:t>
            </a:r>
            <a:r>
              <a:rPr lang="ru-RU" dirty="0" smtClean="0">
                <a:latin typeface="Times New Roman" pitchFamily="18" charset="0"/>
                <a:cs typeface="Times New Roman" pitchFamily="18" charset="0"/>
              </a:rPr>
              <a:t>. Тер </a:t>
            </a:r>
            <a:r>
              <a:rPr lang="ru-RU" dirty="0" err="1" smtClean="0">
                <a:latin typeface="Times New Roman" pitchFamily="18" charset="0"/>
                <a:cs typeface="Times New Roman" pitchFamily="18" charset="0"/>
              </a:rPr>
              <a:t>бездерінің құпиясы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қорғаныс қасиеттеріне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өйткені қышқыл </a:t>
            </a:r>
            <a:r>
              <a:rPr lang="ru-RU" dirty="0" smtClean="0">
                <a:latin typeface="Times New Roman" pitchFamily="18" charset="0"/>
                <a:cs typeface="Times New Roman" pitchFamily="18" charset="0"/>
              </a:rPr>
              <a:t>орта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бактерияларға зиянды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 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сілекейінде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қорғауды қамтамасыз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ферменттер</a:t>
            </a:r>
            <a:r>
              <a:rPr lang="ru-RU" dirty="0" smtClean="0">
                <a:latin typeface="Times New Roman" pitchFamily="18" charset="0"/>
                <a:cs typeface="Times New Roman" pitchFamily="18" charset="0"/>
              </a:rPr>
              <a:t> де бар.</a:t>
            </a:r>
            <a:endParaRPr lang="ru-RU" dirty="0">
              <a:latin typeface="Times New Roman" pitchFamily="18" charset="0"/>
              <a:cs typeface="Times New Roman" pitchFamily="18" charset="0"/>
            </a:endParaRPr>
          </a:p>
        </p:txBody>
      </p:sp>
      <p:sp>
        <p:nvSpPr>
          <p:cNvPr id="46082" name="AutoShape 2" descr="В России синтезировали вещества, не подавляющие иммунитет при лечении  COVID-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6084" name="Picture 4" descr="Спасти человека от онкологии может его иммунитет"/>
          <p:cNvPicPr>
            <a:picLocks noChangeAspect="1" noChangeArrowheads="1"/>
          </p:cNvPicPr>
          <p:nvPr/>
        </p:nvPicPr>
        <p:blipFill>
          <a:blip r:embed="rId2" cstate="print"/>
          <a:srcRect/>
          <a:stretch>
            <a:fillRect/>
          </a:stretch>
        </p:blipFill>
        <p:spPr bwMode="auto">
          <a:xfrm>
            <a:off x="7118118" y="2279128"/>
            <a:ext cx="4346002" cy="2388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5899" y="655091"/>
            <a:ext cx="6769289"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иммунитет </a:t>
            </a:r>
            <a:r>
              <a:rPr lang="ru-RU" b="1" dirty="0" err="1" smtClean="0">
                <a:latin typeface="Times New Roman" pitchFamily="18" charset="0"/>
                <a:cs typeface="Times New Roman" pitchFamily="18" charset="0"/>
              </a:rPr>
              <a:t>түрлік 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индивидуалды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жеке</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Түрлік иммунитеті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түрінің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қоздырғыштарға иммунитетімен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патологиялар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тырысқақ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қызылша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шешек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құстар ауырмайды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Дәл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ереже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жануарларда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иттердің </a:t>
            </a:r>
            <a:r>
              <a:rPr lang="ru-RU" dirty="0" smtClean="0">
                <a:latin typeface="Times New Roman" pitchFamily="18" charset="0"/>
                <a:cs typeface="Times New Roman" pitchFamily="18" charset="0"/>
              </a:rPr>
              <a:t>пироплазмозы) </a:t>
            </a:r>
            <a:r>
              <a:rPr lang="ru-RU" dirty="0" err="1" smtClean="0">
                <a:latin typeface="Times New Roman" pitchFamily="18" charset="0"/>
                <a:cs typeface="Times New Roman" pitchFamily="18" charset="0"/>
              </a:rPr>
              <a:t>адамдар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қауіпті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жануарларға қауіпті патологиялар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бірақ құстар олардың қоздырғыштарына қарсы иммунитетке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(құтыру, сібір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жарасы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әр адамда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 түрлі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балаға ата-анасынан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генетикалық жолмен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сондай-ақ жатырдан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беріледі</a:t>
            </a:r>
            <a:r>
              <a:rPr lang="ru-RU" dirty="0" smtClean="0">
                <a:latin typeface="Times New Roman" pitchFamily="18" charset="0"/>
                <a:cs typeface="Times New Roman" pitchFamily="18" charset="0"/>
              </a:rPr>
              <a:t>. Бала </a:t>
            </a:r>
            <a:r>
              <a:rPr lang="ru-RU" dirty="0" err="1" smtClean="0">
                <a:latin typeface="Times New Roman" pitchFamily="18" charset="0"/>
                <a:cs typeface="Times New Roman" pitchFamily="18" charset="0"/>
              </a:rPr>
              <a:t>бөтен жасушалармен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күресуге көмектесетін антиденелерді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деңгейде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әртүрлі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жасушаларымен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моноциттермен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базофилдермен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нейтрофилдермен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эозинофилдермен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табиғи киллерлермен</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NK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Лейкоциттердің әр түрінің өзіндік қызметі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Молекулалық деңгейде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ақуыздар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ферменттер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қорғаныс қасиеттеріне ие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5058" name="Picture 2" descr="Владельцы кошек и собак переносят коронавирус COVID-19 бессимптомно |  Программа для стоматологии Dental4Windows - официальный сайт"/>
          <p:cNvPicPr>
            <a:picLocks noChangeAspect="1" noChangeArrowheads="1"/>
          </p:cNvPicPr>
          <p:nvPr/>
        </p:nvPicPr>
        <p:blipFill>
          <a:blip r:embed="rId2" cstate="print"/>
          <a:srcRect/>
          <a:stretch>
            <a:fillRect/>
          </a:stretch>
        </p:blipFill>
        <p:spPr bwMode="auto">
          <a:xfrm>
            <a:off x="660542" y="1937982"/>
            <a:ext cx="3829571" cy="2568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426" y="1408964"/>
            <a:ext cx="9931021" cy="1754326"/>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Адаптивті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спецификалық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мұның бәрі жүре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иммунитеттің синонимдері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Мұндай қорғаныс өмір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қалыптасады және ерекше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әр адамда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алынған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әр түрлі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біткен</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жылдам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иммунитетке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есте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сақтауға уақыт 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кездесуде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дененің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әлдеқайда жылдам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иммундық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қоздырғышпен таныс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қалай әрекет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керектігін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3593154" y="528429"/>
            <a:ext cx="5203797" cy="523220"/>
          </a:xfrm>
          <a:prstGeom prst="rect">
            <a:avLst/>
          </a:prstGeom>
        </p:spPr>
        <p:txBody>
          <a:bodyPr wrap="none">
            <a:spAutoFit/>
          </a:bodyPr>
          <a:lstStyle/>
          <a:p>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Жүре пайда</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 </a:t>
            </a:r>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болған </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иммунитет</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5" name="Прямоугольник 4"/>
          <p:cNvSpPr/>
          <p:nvPr/>
        </p:nvSpPr>
        <p:spPr>
          <a:xfrm>
            <a:off x="4812143" y="3396734"/>
            <a:ext cx="321453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r>
              <a:rPr lang="ru-RU" dirty="0" err="1" smtClean="0">
                <a:latin typeface="Times New Roman" pitchFamily="18" charset="0"/>
                <a:cs typeface="Times New Roman" pitchFamily="18" charset="0"/>
              </a:rPr>
              <a:t>Жүре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a:t>
            </a:r>
            <a:r>
              <a:rPr lang="ru-RU" dirty="0" smtClean="0">
                <a:latin typeface="Times New Roman" pitchFamily="18" charset="0"/>
                <a:cs typeface="Times New Roman" pitchFamily="18" charset="0"/>
              </a:rPr>
              <a:t>иммунитет</a:t>
            </a:r>
            <a:endParaRPr lang="ru-RU" dirty="0">
              <a:latin typeface="Times New Roman" pitchFamily="18" charset="0"/>
              <a:cs typeface="Times New Roman" pitchFamily="18" charset="0"/>
            </a:endParaRPr>
          </a:p>
        </p:txBody>
      </p:sp>
      <p:sp>
        <p:nvSpPr>
          <p:cNvPr id="6" name="TextBox 5"/>
          <p:cNvSpPr txBox="1"/>
          <p:nvPr/>
        </p:nvSpPr>
        <p:spPr>
          <a:xfrm>
            <a:off x="1830743" y="5281683"/>
            <a:ext cx="101104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just"/>
            <a:r>
              <a:rPr lang="kk-KZ" dirty="0" smtClean="0">
                <a:latin typeface="Times New Roman" pitchFamily="18" charset="0"/>
                <a:cs typeface="Times New Roman" pitchFamily="18" charset="0"/>
              </a:rPr>
              <a:t>Активті </a:t>
            </a:r>
            <a:endParaRPr lang="ru-RU" dirty="0">
              <a:latin typeface="Times New Roman" pitchFamily="18" charset="0"/>
              <a:cs typeface="Times New Roman" pitchFamily="18" charset="0"/>
            </a:endParaRPr>
          </a:p>
        </p:txBody>
      </p:sp>
      <p:sp>
        <p:nvSpPr>
          <p:cNvPr id="7" name="Прямоугольник 6"/>
          <p:cNvSpPr/>
          <p:nvPr/>
        </p:nvSpPr>
        <p:spPr>
          <a:xfrm>
            <a:off x="4100009" y="5280124"/>
            <a:ext cx="1108637"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r>
              <a:rPr lang="ru-RU" dirty="0" err="1" smtClean="0">
                <a:latin typeface="Times New Roman" pitchFamily="18" charset="0"/>
                <a:cs typeface="Times New Roman" pitchFamily="18" charset="0"/>
              </a:rPr>
              <a:t>Пассивті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TextBox 7"/>
          <p:cNvSpPr txBox="1"/>
          <p:nvPr/>
        </p:nvSpPr>
        <p:spPr>
          <a:xfrm>
            <a:off x="3047894" y="4326340"/>
            <a:ext cx="9387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just"/>
            <a:r>
              <a:rPr lang="kk-KZ" dirty="0" smtClean="0">
                <a:latin typeface="Times New Roman" pitchFamily="18" charset="0"/>
                <a:cs typeface="Times New Roman" pitchFamily="18" charset="0"/>
              </a:rPr>
              <a:t>Табиғи </a:t>
            </a:r>
            <a:endParaRPr lang="ru-RU" dirty="0">
              <a:latin typeface="Times New Roman" pitchFamily="18" charset="0"/>
              <a:cs typeface="Times New Roman" pitchFamily="18" charset="0"/>
            </a:endParaRPr>
          </a:p>
        </p:txBody>
      </p:sp>
      <p:sp>
        <p:nvSpPr>
          <p:cNvPr id="9" name="TextBox 8"/>
          <p:cNvSpPr txBox="1"/>
          <p:nvPr/>
        </p:nvSpPr>
        <p:spPr>
          <a:xfrm>
            <a:off x="8853973" y="4285397"/>
            <a:ext cx="114993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just"/>
            <a:r>
              <a:rPr lang="kk-KZ" dirty="0" smtClean="0">
                <a:latin typeface="Times New Roman" pitchFamily="18" charset="0"/>
                <a:cs typeface="Times New Roman" pitchFamily="18" charset="0"/>
              </a:rPr>
              <a:t>Жасанды </a:t>
            </a:r>
            <a:endParaRPr lang="ru-RU" dirty="0">
              <a:latin typeface="Times New Roman" pitchFamily="18" charset="0"/>
              <a:cs typeface="Times New Roman" pitchFamily="18" charset="0"/>
            </a:endParaRPr>
          </a:p>
        </p:txBody>
      </p:sp>
      <p:cxnSp>
        <p:nvCxnSpPr>
          <p:cNvPr id="13" name="Прямая со стрелкой 12"/>
          <p:cNvCxnSpPr/>
          <p:nvPr/>
        </p:nvCxnSpPr>
        <p:spPr>
          <a:xfrm flipH="1">
            <a:off x="4094328" y="3903260"/>
            <a:ext cx="545911" cy="3002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Прямая со стрелкой 13"/>
          <p:cNvCxnSpPr/>
          <p:nvPr/>
        </p:nvCxnSpPr>
        <p:spPr>
          <a:xfrm flipH="1">
            <a:off x="2376984" y="4792639"/>
            <a:ext cx="545911" cy="3002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p:nvPr/>
        </p:nvCxnSpPr>
        <p:spPr>
          <a:xfrm>
            <a:off x="4123900" y="4778992"/>
            <a:ext cx="543635" cy="3116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Прямая со стрелкой 16"/>
          <p:cNvCxnSpPr/>
          <p:nvPr/>
        </p:nvCxnSpPr>
        <p:spPr>
          <a:xfrm>
            <a:off x="8152265" y="3921457"/>
            <a:ext cx="543635" cy="3116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460" y="1951336"/>
            <a:ext cx="4321791"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Wingdings" pitchFamily="2" charset="2"/>
              <a:buChar char="Ø"/>
            </a:pPr>
            <a:r>
              <a:rPr lang="ru-RU" b="1" dirty="0" err="1" smtClean="0">
                <a:latin typeface="Times New Roman" pitchFamily="18" charset="0"/>
                <a:cs typeface="Times New Roman" pitchFamily="18" charset="0"/>
              </a:rPr>
              <a:t>Активті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белсенді</a:t>
            </a:r>
            <a:r>
              <a:rPr lang="ru-RU" b="1"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аурудан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қалыптасады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қызылша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желшешек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қызамық</a:t>
            </a:r>
            <a:r>
              <a:rPr lang="ru-RU" dirty="0" smtClean="0">
                <a:latin typeface="Times New Roman" pitchFamily="18" charset="0"/>
                <a:cs typeface="Times New Roman" pitchFamily="18" charset="0"/>
              </a:rPr>
              <a:t>). </a:t>
            </a:r>
          </a:p>
          <a:p>
            <a:pPr algn="just">
              <a:buFont typeface="Wingdings" pitchFamily="2" charset="2"/>
              <a:buChar char="Ø"/>
            </a:pPr>
            <a:endParaRPr lang="ru-RU" dirty="0" smtClean="0">
              <a:latin typeface="Times New Roman" pitchFamily="18" charset="0"/>
              <a:cs typeface="Times New Roman" pitchFamily="18" charset="0"/>
            </a:endParaRPr>
          </a:p>
          <a:p>
            <a:pPr algn="just">
              <a:buFont typeface="Wingdings" pitchFamily="2" charset="2"/>
              <a:buChar char="Ø"/>
            </a:pPr>
            <a:r>
              <a:rPr lang="ru-RU" b="1" dirty="0" err="1" smtClean="0">
                <a:latin typeface="Times New Roman" pitchFamily="18" charset="0"/>
                <a:cs typeface="Times New Roman" pitchFamily="18" charset="0"/>
              </a:rPr>
              <a:t>Пассивті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белсенді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емес</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анадан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емізу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алынады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Балаға емшек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сүтімен берілетін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алты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айға 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Әрі қарай баланың денесі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өздігінен синтездей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бастайды</a:t>
            </a:r>
            <a:endParaRPr lang="ru-RU" dirty="0">
              <a:latin typeface="Times New Roman" pitchFamily="18" charset="0"/>
              <a:cs typeface="Times New Roman" pitchFamily="18" charset="0"/>
            </a:endParaRPr>
          </a:p>
        </p:txBody>
      </p:sp>
      <p:sp>
        <p:nvSpPr>
          <p:cNvPr id="3" name="Прямоугольник 2"/>
          <p:cNvSpPr/>
          <p:nvPr/>
        </p:nvSpPr>
        <p:spPr>
          <a:xfrm>
            <a:off x="5158853" y="516299"/>
            <a:ext cx="6550925" cy="563231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Жасанды</a:t>
            </a:r>
            <a:r>
              <a:rPr lang="ru-RU" b="1"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вакциналар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сарысулар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қою арқылы алынады</a:t>
            </a:r>
            <a:r>
              <a:rPr lang="ru-RU" dirty="0" smtClean="0">
                <a:latin typeface="Times New Roman" pitchFamily="18" charset="0"/>
                <a:cs typeface="Times New Roman" pitchFamily="18" charset="0"/>
              </a:rPr>
              <a:t>. Вакцина </a:t>
            </a:r>
            <a:r>
              <a:rPr lang="ru-RU" dirty="0" err="1" smtClean="0">
                <a:latin typeface="Times New Roman" pitchFamily="18" charset="0"/>
                <a:cs typeface="Times New Roman" pitchFamily="18" charset="0"/>
              </a:rPr>
              <a:t>құрамында өлтірілген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әлсіреген микроорганизмдер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және 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адамдарға егіледі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Жедел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кезеңде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жұқпалы ауруларды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вакцинацияға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қарсы көрсеткіштерді болдырмау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алдымен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дәрігердің тексеруі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қажет.</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Вакцина бар </a:t>
            </a:r>
            <a:r>
              <a:rPr lang="ru-RU" dirty="0" err="1" smtClean="0">
                <a:latin typeface="Times New Roman" pitchFamily="18" charset="0"/>
                <a:cs typeface="Times New Roman" pitchFamily="18" charset="0"/>
              </a:rPr>
              <a:t>микроорганизмдер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ауруын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микробты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қарсы антиденелерді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синтездей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қалыптастырады.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Ағзаға қауіп төндіретін нақты инфекциялық агентпен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кездескенде</a:t>
            </a:r>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тиісті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қорғанысты қамтамасыз етеді</a:t>
            </a:r>
            <a:r>
              <a:rPr lang="ru-RU" dirty="0" smtClean="0">
                <a:latin typeface="Times New Roman" pitchFamily="18" charset="0"/>
                <a:cs typeface="Times New Roman" pitchFamily="18" charset="0"/>
              </a:rPr>
              <a:t>. Адам </a:t>
            </a:r>
            <a:r>
              <a:rPr lang="ru-RU" dirty="0" err="1" smtClean="0">
                <a:latin typeface="Times New Roman" pitchFamily="18" charset="0"/>
                <a:cs typeface="Times New Roman" pitchFamily="18" charset="0"/>
              </a:rPr>
              <a:t>ауырмайды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жеңіл инфекцияны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жүрмейді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Т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жасушаларынан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Қауіп болмаған жағдайда 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денеде</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мөлшерде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ағзаға 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қарсы тұру және аурудың дамуына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бермеу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белсенді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бөліне бастайды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Вакцинаның әсеріне жету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уақыт 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Сондықтан </a:t>
            </a:r>
            <a:r>
              <a:rPr lang="ru-RU" dirty="0" smtClean="0">
                <a:latin typeface="Times New Roman" pitchFamily="18" charset="0"/>
                <a:cs typeface="Times New Roman" pitchFamily="18" charset="0"/>
              </a:rPr>
              <a:t>вакцинация </a:t>
            </a:r>
            <a:r>
              <a:rPr lang="ru-RU" dirty="0" err="1" smtClean="0">
                <a:latin typeface="Times New Roman" pitchFamily="18" charset="0"/>
                <a:cs typeface="Times New Roman" pitchFamily="18" charset="0"/>
              </a:rPr>
              <a:t>эпидемияның ортасында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басталуына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жүйе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антиденелердің 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мөлшерін шығара алатындай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3160" y="501134"/>
            <a:ext cx="3946208" cy="523220"/>
          </a:xfrm>
          <a:prstGeom prst="rect">
            <a:avLst/>
          </a:prstGeom>
        </p:spPr>
        <p:txBody>
          <a:bodyPr wrap="none">
            <a:spAutoFit/>
          </a:bodyPr>
          <a:lstStyle/>
          <a:p>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Клеткалық </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иммунитет</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a:off x="700584" y="1250752"/>
            <a:ext cx="5086066" cy="4801314"/>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бұл түріне лейкоциттердің әртүрлі түрлері қатысады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 киллерлер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Алынған антигенге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 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цитокиндер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ақуыз молекулаларының </a:t>
            </a:r>
            <a:r>
              <a:rPr lang="ru-RU" dirty="0" smtClean="0">
                <a:latin typeface="Times New Roman" pitchFamily="18" charset="0"/>
                <a:cs typeface="Times New Roman" pitchFamily="18" charset="0"/>
              </a:rPr>
              <a:t>секреция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белсендіріледі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жүйенің басқа компоненттеріне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 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Қарапайым сөзбен айтқанда, 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дегеніміз</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бұл патогенмен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лейкоциттердің белсенділігі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фагоциттерге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жасушаларға әсер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микробтарға қарсы бағытталған.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тіндерді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қабылдамау және 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вирустардан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саңырауқұлақтардан және қарапайымдылардан қорғауға қатысады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Прямоугольник 4"/>
          <p:cNvSpPr/>
          <p:nvPr/>
        </p:nvSpPr>
        <p:spPr>
          <a:xfrm>
            <a:off x="6359857" y="1402897"/>
            <a:ext cx="4899546" cy="4524315"/>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Клеткалық иммунитеттен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айырмашылығы, гуморальды</a:t>
            </a:r>
            <a:r>
              <a:rPr lang="ru-RU" dirty="0" smtClean="0">
                <a:latin typeface="Times New Roman" pitchFamily="18" charset="0"/>
                <a:cs typeface="Times New Roman" pitchFamily="18" charset="0"/>
              </a:rPr>
              <a:t> иммунитет – </a:t>
            </a:r>
            <a:r>
              <a:rPr lang="ru-RU" dirty="0" err="1" smtClean="0">
                <a:latin typeface="Times New Roman" pitchFamily="18" charset="0"/>
                <a:cs typeface="Times New Roman" pitchFamily="18" charset="0"/>
              </a:rPr>
              <a:t>бұл жасушадан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кеңістіктерді қорғауды қамтамасыз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антиденелер</a:t>
            </a:r>
            <a:r>
              <a:rPr lang="ru-RU" dirty="0" smtClean="0">
                <a:latin typeface="Times New Roman" pitchFamily="18" charset="0"/>
                <a:cs typeface="Times New Roman" pitchFamily="18" charset="0"/>
              </a:rPr>
              <a:t> мен комплемент </a:t>
            </a:r>
            <a:r>
              <a:rPr lang="ru-RU" dirty="0" err="1" smtClean="0">
                <a:latin typeface="Times New Roman" pitchFamily="18" charset="0"/>
                <a:cs typeface="Times New Roman" pitchFamily="18" charset="0"/>
              </a:rPr>
              <a:t>жүйесі кіреді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сұйық ортада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қанда, лимфада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сілекейде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 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сұйықтықтарында белсендіріледі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бейтараптандырып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антиген-антидене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кешенін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 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Иммуноглобулиндердің (антиденелердің</a:t>
            </a:r>
            <a:r>
              <a:rPr lang="ru-RU" dirty="0" smtClean="0">
                <a:latin typeface="Times New Roman" pitchFamily="18" charset="0"/>
                <a:cs typeface="Times New Roman" pitchFamily="18" charset="0"/>
              </a:rPr>
              <a:t>) саны </a:t>
            </a:r>
            <a:r>
              <a:rPr lang="ru-RU" dirty="0" err="1" smtClean="0">
                <a:latin typeface="Times New Roman" pitchFamily="18" charset="0"/>
                <a:cs typeface="Times New Roman" pitchFamily="18" charset="0"/>
              </a:rPr>
              <a:t>иммунитеттің гуморальдық буыны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жұмысының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көрсеткіші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анықтау иммундық жүйенің сапасын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бағалау және бірқатар патологиялық жағдайларды анықтау үшін қажет.</a:t>
            </a:r>
            <a:endParaRPr lang="ru-RU" dirty="0">
              <a:latin typeface="Times New Roman" pitchFamily="18" charset="0"/>
              <a:cs typeface="Times New Roman" pitchFamily="18" charset="0"/>
            </a:endParaRPr>
          </a:p>
        </p:txBody>
      </p:sp>
      <p:sp>
        <p:nvSpPr>
          <p:cNvPr id="6" name="Прямоугольник 5"/>
          <p:cNvSpPr/>
          <p:nvPr/>
        </p:nvSpPr>
        <p:spPr>
          <a:xfrm>
            <a:off x="6748061" y="517056"/>
            <a:ext cx="4329262" cy="523220"/>
          </a:xfrm>
          <a:prstGeom prst="rect">
            <a:avLst/>
          </a:prstGeom>
        </p:spPr>
        <p:txBody>
          <a:bodyPr wrap="none">
            <a:spAutoFit/>
          </a:bodyPr>
          <a:lstStyle/>
          <a:p>
            <a:r>
              <a:rPr lang="ru-RU" sz="28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Гуморальдық </a:t>
            </a:r>
            <a:r>
              <a:rPr lang="ru-RU"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иммунитет</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960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extLst>
          </p:cNvPr>
          <p:cNvSpPr>
            <a:spLocks noGrp="1" noChangeArrowheads="1"/>
          </p:cNvSpPr>
          <p:nvPr>
            <p:ph type="title"/>
          </p:nvPr>
        </p:nvSpPr>
        <p:spPr>
          <a:xfrm>
            <a:off x="2916239" y="260350"/>
            <a:ext cx="6357937" cy="1462088"/>
          </a:xfrm>
        </p:spPr>
        <p:txBody>
          <a:bodyPr/>
          <a:lstStyle/>
          <a:p>
            <a:pPr marL="762000" indent="-762000" algn="ctr" eaLnBrk="1" fontAlgn="auto" hangingPunct="1">
              <a:spcAft>
                <a:spcPts val="0"/>
              </a:spcAft>
              <a:buFontTx/>
              <a:buAutoNum type="arabicPeriod"/>
              <a:defRPr/>
            </a:pPr>
            <a:r>
              <a:rPr lang="kk-KZ" altLang="ru-RU" sz="2400" b="1">
                <a:solidFill>
                  <a:srgbClr val="FF3399"/>
                </a:solidFill>
                <a:latin typeface="Times New Roman" panose="02020603050405020304" pitchFamily="18" charset="0"/>
                <a:cs typeface="Times New Roman" panose="02020603050405020304" pitchFamily="18" charset="0"/>
              </a:rPr>
              <a:t>Негізгі иммунология тарихы ағылшын ғалымы Эдвард Дженнердің еңбегінен басталады.</a:t>
            </a:r>
            <a:endParaRPr lang="ru-RU" altLang="ru-RU" sz="2400" b="1">
              <a:solidFill>
                <a:srgbClr val="00FF00"/>
              </a:solidFill>
              <a:latin typeface="Times New Roman" panose="02020603050405020304" pitchFamily="18" charset="0"/>
              <a:cs typeface="Times New Roman" panose="02020603050405020304" pitchFamily="18" charset="0"/>
            </a:endParaRPr>
          </a:p>
        </p:txBody>
      </p:sp>
      <p:sp>
        <p:nvSpPr>
          <p:cNvPr id="52227" name="Rectangle 3"/>
          <p:cNvSpPr>
            <a:spLocks noGrp="1" noChangeArrowheads="1"/>
          </p:cNvSpPr>
          <p:nvPr>
            <p:ph idx="1"/>
          </p:nvPr>
        </p:nvSpPr>
        <p:spPr>
          <a:xfrm>
            <a:off x="2416176" y="1889125"/>
            <a:ext cx="5286375" cy="4275138"/>
          </a:xfrm>
        </p:spPr>
        <p:txBody>
          <a:bodyPr/>
          <a:lstStyle/>
          <a:p>
            <a:pPr eaLnBrk="1" hangingPunct="1"/>
            <a:r>
              <a:rPr lang="kk-KZ" altLang="ru-RU" sz="3200"/>
              <a:t>Сиыр шешегімен ауырған адамның табиғи шешекпен ауырмайтынын дәлелдеді</a:t>
            </a:r>
          </a:p>
          <a:p>
            <a:pPr eaLnBrk="1" hangingPunct="1"/>
            <a:r>
              <a:rPr lang="kk-KZ" altLang="ru-RU" sz="3200"/>
              <a:t>Өзінің әдісін кеңінен таратып егетін бекеттер ұйымдастырды</a:t>
            </a:r>
            <a:endParaRPr lang="ru-RU" altLang="ru-RU" sz="3200"/>
          </a:p>
        </p:txBody>
      </p:sp>
      <p:pic>
        <p:nvPicPr>
          <p:cNvPr id="18437" name="Picture 5" descr="Картинки по запросу Эдвард Дженнер">
            <a:extLst>
              <a:ext uri="{FF2B5EF4-FFF2-40B4-BE49-F238E27FC236}"/>
            </a:extLst>
          </p:cNvPr>
          <p:cNvPicPr>
            <a:picLocks noChangeAspect="1" noChangeArrowheads="1"/>
          </p:cNvPicPr>
          <p:nvPr/>
        </p:nvPicPr>
        <p:blipFill>
          <a:blip r:embed="rId3"/>
          <a:srcRect/>
          <a:stretch>
            <a:fillRect/>
          </a:stretch>
        </p:blipFill>
        <p:spPr bwMode="auto">
          <a:xfrm>
            <a:off x="7881951" y="1857364"/>
            <a:ext cx="2543175" cy="364333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573429691"/>
      </p:ext>
    </p:extLst>
  </p:cSld>
  <p:clrMapOvr>
    <a:masterClrMapping/>
  </p:clrMapOvr>
  <p:transition advTm="1340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700585" y="925227"/>
            <a:ext cx="5413612" cy="4801314"/>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Иммунология</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иммундық жүйенің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генетикалық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молекулалық және клеткалық механизмдерін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уақытта </a:t>
            </a:r>
            <a:r>
              <a:rPr lang="ru-RU" dirty="0" smtClean="0">
                <a:latin typeface="Times New Roman" pitchFamily="18" charset="0"/>
                <a:cs typeface="Times New Roman" pitchFamily="18" charset="0"/>
              </a:rPr>
              <a:t>иммунология </a:t>
            </a:r>
            <a:r>
              <a:rPr lang="ru-RU" dirty="0" err="1" smtClean="0">
                <a:latin typeface="Times New Roman" pitchFamily="18" charset="0"/>
                <a:cs typeface="Times New Roman" pitchFamily="18" charset="0"/>
              </a:rPr>
              <a:t>негіздерін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саладағы студенттерді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дайындаудағы керекті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құрам бөлігі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a:t>
            </a:r>
            <a:r>
              <a:rPr lang="ru-RU" dirty="0" smtClean="0">
                <a:latin typeface="Times New Roman" pitchFamily="18" charset="0"/>
                <a:cs typeface="Times New Roman" pitchFamily="18" charset="0"/>
              </a:rPr>
              <a:t>иммунология – </a:t>
            </a:r>
            <a:r>
              <a:rPr lang="ru-RU" dirty="0" err="1" smtClean="0">
                <a:latin typeface="Times New Roman" pitchFamily="18" charset="0"/>
                <a:cs typeface="Times New Roman" pitchFamily="18" charset="0"/>
              </a:rPr>
              <a:t>өзіндік инститтутары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журналдары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ұлттық және халықаралық қоғамдары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тәуелсіз медико-биологиялық пән 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ғылыми жаңалықтардың, фактілердің жиналуы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практикаға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жетуі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иммунологияның ерекшеліктері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кезде</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клиникалық медицинадағы көптеген сұрақтарды шешуге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мүмкіндік беретін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ғылымдар қатарына шықты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5" name="Прямоугольник 14"/>
          <p:cNvSpPr/>
          <p:nvPr/>
        </p:nvSpPr>
        <p:spPr>
          <a:xfrm>
            <a:off x="6741993" y="1890679"/>
            <a:ext cx="4763069" cy="286232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Иммунологияның жетістіктері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жаңа, тиімділігі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 диагностикалық және емдік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препараттардың алынуымен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жұқпалы аурулардың төмендеуімен, көптеген ауруларды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(қатерлі ісіктер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аутоиммунды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аллергиялық және созылмалы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жұқпалы 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иммунокоррекциялық терапияны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қолдануымен, біріншілік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екіншілік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жетіспеушілік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жағдайлардың патогенезі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емін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a:extLst>
              <a:ext uri="{FF2B5EF4-FFF2-40B4-BE49-F238E27FC236}"/>
            </a:extLst>
          </p:cNvPr>
          <p:cNvSpPr>
            <a:spLocks noGrp="1" noChangeArrowheads="1"/>
          </p:cNvSpPr>
          <p:nvPr>
            <p:ph type="title"/>
          </p:nvPr>
        </p:nvSpPr>
        <p:spPr>
          <a:xfrm>
            <a:off x="2495550" y="476251"/>
            <a:ext cx="7772400" cy="5287963"/>
          </a:xfrm>
        </p:spPr>
        <p:txBody>
          <a:bodyPr/>
          <a:lstStyle/>
          <a:p>
            <a:pPr eaLnBrk="1" fontAlgn="auto" hangingPunct="1">
              <a:spcAft>
                <a:spcPts val="0"/>
              </a:spcAft>
              <a:defRPr/>
            </a:pPr>
            <a:r>
              <a:rPr lang="kk-KZ" altLang="ru-RU" sz="3200" b="1" dirty="0">
                <a:solidFill>
                  <a:schemeClr val="tx1"/>
                </a:solidFill>
              </a:rPr>
              <a:t>1976 жылы Дженнер шешуші тәжірибе қойған.Сара Нельмс деген сиыр шешегі жұққан сауыншыдан шешек материалын 8 жасар дені сау Джеймс деген балаға егеді.1 апта өткен соң бала сәл ауырып жазылып кетеді.Тағы 1 апта өткен соң нағыз қара шешектің өзін егеді.Бірақ балаға бұл қатерлі шешек жұқпайды.Сөйтіп Дженнер шешек ауруынан құтылудың жолын тапты.</a:t>
            </a:r>
            <a:r>
              <a:rPr lang="kk-KZ" altLang="ru-RU" sz="3200" dirty="0">
                <a:solidFill>
                  <a:schemeClr val="tx1"/>
                </a:solidFill>
              </a:rPr>
              <a:t> </a:t>
            </a:r>
            <a:endParaRPr lang="ru-RU" altLang="ru-RU" sz="3200" dirty="0">
              <a:solidFill>
                <a:schemeClr val="tx1"/>
              </a:solidFill>
            </a:endParaRPr>
          </a:p>
        </p:txBody>
      </p:sp>
    </p:spTree>
    <p:extLst>
      <p:ext uri="{BB962C8B-B14F-4D97-AF65-F5344CB8AC3E}">
        <p14:creationId xmlns:p14="http://schemas.microsoft.com/office/powerpoint/2010/main" val="1653764819"/>
      </p:ext>
    </p:extLst>
  </p:cSld>
  <p:clrMapOvr>
    <a:masterClrMapping/>
  </p:clrMapOvr>
  <p:transition advTm="2371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53252"/>
                                        </p:tgtEl>
                                      </p:cBhvr>
                                    </p:animEffect>
                                    <p:animScale>
                                      <p:cBhvr>
                                        <p:cTn id="7" dur="250" autoRev="1" fill="hold"/>
                                        <p:tgtEl>
                                          <p:spTgt spid="532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a:extLst>
              <a:ext uri="{FF2B5EF4-FFF2-40B4-BE49-F238E27FC236}"/>
            </a:extLst>
          </p:cNvPr>
          <p:cNvSpPr>
            <a:spLocks noGrp="1"/>
          </p:cNvSpPr>
          <p:nvPr>
            <p:ph type="title"/>
          </p:nvPr>
        </p:nvSpPr>
        <p:spPr>
          <a:xfrm>
            <a:off x="1992314" y="333375"/>
            <a:ext cx="4391025" cy="5659438"/>
          </a:xfrm>
          <a:solidFill>
            <a:schemeClr val="bg1"/>
          </a:solidFill>
        </p:spPr>
        <p:txBody>
          <a:bodyPr>
            <a:noAutofit/>
          </a:bodyPr>
          <a:lstStyle/>
          <a:p>
            <a:pPr eaLnBrk="1" fontAlgn="auto" hangingPunct="1">
              <a:spcAft>
                <a:spcPts val="0"/>
              </a:spcAft>
              <a:defRPr/>
            </a:pPr>
            <a:r>
              <a:rPr lang="kk-KZ" altLang="ru-RU" sz="4000" b="1" dirty="0">
                <a:solidFill>
                  <a:srgbClr val="0D0A10"/>
                </a:solidFill>
              </a:rPr>
              <a:t>Ғылыми иммунология атасы – француз </a:t>
            </a:r>
            <a:r>
              <a:rPr lang="kk-KZ" altLang="ru-RU" sz="4000" b="1" u="sng" dirty="0">
                <a:solidFill>
                  <a:srgbClr val="0D0A10"/>
                </a:solidFill>
              </a:rPr>
              <a:t>Луи Пастер</a:t>
            </a:r>
            <a:r>
              <a:rPr lang="kk-KZ" altLang="ru-RU" sz="4000" b="1" dirty="0">
                <a:solidFill>
                  <a:srgbClr val="0D0A10"/>
                </a:solidFill>
              </a:rPr>
              <a:t>.Ол вакцина жасаудың универсалды  тәсілін  тауып  тырысқақ,күйдіргі,құтыру ауруларына қарсы вакцина  жасады.</a:t>
            </a:r>
            <a:endParaRPr lang="ru-RU" altLang="ru-RU" sz="4000" b="1" dirty="0">
              <a:solidFill>
                <a:srgbClr val="0D0A10"/>
              </a:solidFill>
            </a:endParaRPr>
          </a:p>
        </p:txBody>
      </p:sp>
      <p:pic>
        <p:nvPicPr>
          <p:cNvPr id="23555" name="Picture 4" descr="20 фактов о Луи Пастере - Fanatic Beer Magazine"/>
          <p:cNvPicPr>
            <a:picLocks noChangeAspect="1" noChangeArrowheads="1"/>
          </p:cNvPicPr>
          <p:nvPr/>
        </p:nvPicPr>
        <p:blipFill>
          <a:blip r:embed="rId2">
            <a:extLst>
              <a:ext uri="{28A0092B-C50C-407E-A947-70E740481C1C}">
                <a14:useLocalDpi xmlns:a14="http://schemas.microsoft.com/office/drawing/2010/main" val="0"/>
              </a:ext>
            </a:extLst>
          </a:blip>
          <a:srcRect l="14175"/>
          <a:stretch>
            <a:fillRect/>
          </a:stretch>
        </p:blipFill>
        <p:spPr bwMode="auto">
          <a:xfrm>
            <a:off x="6527800" y="1196976"/>
            <a:ext cx="41402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39602"/>
      </p:ext>
    </p:extLst>
  </p:cSld>
  <p:clrMapOvr>
    <a:masterClrMapping/>
  </p:clrMapOvr>
  <p:transition advTm="9952">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300">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4">
            <a:extLst>
              <a:ext uri="{FF2B5EF4-FFF2-40B4-BE49-F238E27FC236}"/>
            </a:extLst>
          </p:cNvPr>
          <p:cNvSpPr>
            <a:spLocks noGrp="1" noChangeArrowheads="1"/>
          </p:cNvSpPr>
          <p:nvPr>
            <p:ph type="title"/>
          </p:nvPr>
        </p:nvSpPr>
        <p:spPr>
          <a:xfrm>
            <a:off x="1957389" y="260350"/>
            <a:ext cx="8277225" cy="5811838"/>
          </a:xfrm>
          <a:solidFill>
            <a:schemeClr val="bg1"/>
          </a:solidFill>
        </p:spPr>
        <p:txBody>
          <a:bodyPr>
            <a:noAutofit/>
          </a:bodyPr>
          <a:lstStyle/>
          <a:p>
            <a:pPr algn="just" eaLnBrk="1" fontAlgn="auto" hangingPunct="1">
              <a:spcAft>
                <a:spcPts val="0"/>
              </a:spcAft>
              <a:defRPr/>
            </a:pPr>
            <a:r>
              <a:rPr lang="kk-KZ" altLang="ru-RU" sz="3600" b="1" dirty="0">
                <a:solidFill>
                  <a:srgbClr val="9900FF"/>
                </a:solidFill>
                <a:latin typeface="Times New Roman" panose="02020603050405020304" pitchFamily="18" charset="0"/>
                <a:cs typeface="Times New Roman" panose="02020603050405020304" pitchFamily="18" charset="0"/>
              </a:rPr>
              <a:t>1898-1899 ж. Н.Н.Чистович, Ж. Борде- Мечников шәкірттері антидене жасалуы үшін микроорганизмдер керектігі шарт емес екендігін анықтады. Бірақ бұл еңбек елеусіз қалды. Қазір осы жұмыстың әр түрлі жануарлардың тін антигендерін зерттеуде инфекциялық емес иммунологияның  шығуының себепкер болғаны анықталып отыр.</a:t>
            </a:r>
            <a:r>
              <a:rPr lang="kk-KZ" altLang="ru-RU" sz="36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alt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030148"/>
      </p:ext>
    </p:extLst>
  </p:cSld>
  <p:clrMapOvr>
    <a:masterClrMapping/>
  </p:clrMapOvr>
  <p:transition advTm="22928">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800" fill="hold">
                                          <p:stCondLst>
                                            <p:cond delay="0"/>
                                          </p:stCondLst>
                                        </p:cTn>
                                        <p:tgtEl>
                                          <p:spTgt spid="5734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73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a:extLst>
              <a:ext uri="{FF2B5EF4-FFF2-40B4-BE49-F238E27FC236}"/>
            </a:extLst>
          </p:cNvPr>
          <p:cNvSpPr>
            <a:spLocks noGrp="1" noChangeArrowheads="1"/>
          </p:cNvSpPr>
          <p:nvPr>
            <p:ph idx="1"/>
          </p:nvPr>
        </p:nvSpPr>
        <p:spPr>
          <a:xfrm>
            <a:off x="1992313" y="620713"/>
            <a:ext cx="5746750" cy="5708650"/>
          </a:xfrm>
        </p:spPr>
        <p:txBody>
          <a:bodyPr rtlCol="0">
            <a:normAutofit lnSpcReduction="10000"/>
          </a:bodyPr>
          <a:lstStyle/>
          <a:p>
            <a:pPr marL="91440" indent="-91440" algn="just" eaLnBrk="1" fontAlgn="auto" hangingPunct="1">
              <a:defRPr/>
            </a:pP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Ғылыми</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иммунологияның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атасы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францияның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ұлы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перзенті</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Луи Пастер.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Ол</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вакцина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жасаудың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универсалды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тәсілін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тауып</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тырысқақ</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күйдіргі</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құтыру</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ауруларына</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қарсы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вакцина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жасады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Бұл</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әдістің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негізі</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әлсіреген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қоздырғыштар</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арқылы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организмде</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тудырып</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сол</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аурудың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алдын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алу</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Пастер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жұмыстарынан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соң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иммунология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ғылым</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ретінде</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қалыптасты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көптеген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аурулардың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алдын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алуға</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мүмкіндік</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ашылды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Пастер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еңбегімен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қанаттанған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ғалымдар</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тек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қана</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вакцина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жасаумен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емес,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сонымен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қатар</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тууының</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себебін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ашуға</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да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тырысты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Бұл</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бағытта</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зор</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еңбек</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сіңіргендер</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И.И.Мечников</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пен Пауль Эрлих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бастаған</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неміс</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ғалымдары</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91440" indent="-91440" eaLnBrk="1" fontAlgn="auto" hangingPunct="1">
              <a:defRPr/>
            </a:pPr>
            <a:endParaRPr lang="ru-RU" altLang="ru-RU" dirty="0">
              <a:solidFill>
                <a:schemeClr val="tx1">
                  <a:lumMod val="75000"/>
                  <a:lumOff val="25000"/>
                </a:schemeClr>
              </a:solidFill>
            </a:endParaRPr>
          </a:p>
        </p:txBody>
      </p:sp>
      <p:pic>
        <p:nvPicPr>
          <p:cNvPr id="162818" name="Picture 2" descr="Картинки по запросу">
            <a:extLst>
              <a:ext uri="{FF2B5EF4-FFF2-40B4-BE49-F238E27FC236}"/>
            </a:extLst>
          </p:cNvPr>
          <p:cNvPicPr>
            <a:picLocks noChangeAspect="1" noChangeArrowheads="1"/>
          </p:cNvPicPr>
          <p:nvPr/>
        </p:nvPicPr>
        <p:blipFill>
          <a:blip r:embed="rId2"/>
          <a:srcRect/>
          <a:stretch>
            <a:fillRect/>
          </a:stretch>
        </p:blipFill>
        <p:spPr bwMode="auto">
          <a:xfrm>
            <a:off x="7967663" y="1052514"/>
            <a:ext cx="2381250" cy="40719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539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a:ext uri="{FF2B5EF4-FFF2-40B4-BE49-F238E27FC236}"/>
            </a:extLst>
          </p:cNvPr>
          <p:cNvSpPr>
            <a:spLocks noGrp="1" noChangeArrowheads="1"/>
          </p:cNvSpPr>
          <p:nvPr>
            <p:ph type="title"/>
          </p:nvPr>
        </p:nvSpPr>
        <p:spPr>
          <a:xfrm>
            <a:off x="2209800" y="981075"/>
            <a:ext cx="7772400" cy="3816350"/>
          </a:xfrm>
          <a:solidFill>
            <a:schemeClr val="bg1"/>
          </a:solidFill>
        </p:spPr>
        <p:txBody>
          <a:bodyPr>
            <a:noAutofit/>
          </a:bodyPr>
          <a:lstStyle/>
          <a:p>
            <a:pPr algn="just" eaLnBrk="1" fontAlgn="auto" hangingPunct="1">
              <a:spcAft>
                <a:spcPts val="0"/>
              </a:spcAft>
              <a:defRPr/>
            </a:pPr>
            <a:r>
              <a:rPr lang="kk-KZ" altLang="ru-RU" sz="3600" b="1" dirty="0">
                <a:solidFill>
                  <a:srgbClr val="000000"/>
                </a:solidFill>
                <a:latin typeface="Times New Roman" panose="02020603050405020304" pitchFamily="18" charset="0"/>
                <a:cs typeface="Times New Roman" panose="02020603050405020304" pitchFamily="18" charset="0"/>
              </a:rPr>
              <a:t>1900ж. Ландштейнер қан топтарын ашты. Олар АВО жүйе деп аталады. Бір түрге жататын организмдердің иммунитеттік  айырмашылығын  зерттейтін  иммунологияның бір тармағы пайда болды. Ол-тін изоантигенін зерттейтін  ғылым.</a:t>
            </a:r>
            <a:endParaRPr lang="ru-RU" altLang="ru-RU"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728684"/>
      </p:ext>
    </p:extLst>
  </p:cSld>
  <p:clrMapOvr>
    <a:masterClrMapping/>
  </p:clrMapOvr>
  <p:transition advTm="1507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2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noChangeArrowheads="1"/>
          </p:cNvSpPr>
          <p:nvPr>
            <p:ph idx="1"/>
          </p:nvPr>
        </p:nvSpPr>
        <p:spPr>
          <a:xfrm>
            <a:off x="1595438" y="620714"/>
            <a:ext cx="6572250" cy="5400675"/>
          </a:xfrm>
          <a:solidFill>
            <a:schemeClr val="bg1"/>
          </a:solidFill>
        </p:spPr>
        <p:txBody>
          <a:bodyPr/>
          <a:lstStyle/>
          <a:p>
            <a:pPr eaLnBrk="1" hangingPunct="1"/>
            <a:r>
              <a:rPr lang="ru-RU" altLang="ru-RU" sz="2800">
                <a:latin typeface="Times New Roman" panose="02020603050405020304" pitchFamily="18" charset="0"/>
                <a:cs typeface="Times New Roman" panose="02020603050405020304" pitchFamily="18" charset="0"/>
              </a:rPr>
              <a:t>1900 жылы Ландштейнер қан топтарын ашты. Олар АВО жүйе деп аталады. Осылай, бір түрге жататын организмдердің иммунитеттік айырмашылығын зерттейтін иммунологияның бір тармағы пайда болды. Ол — ұлпа изоантигенін зерттейтін ілім. Осыдан соң, кез келген ұлпа арқылы мүшеге қарсы әсер ететін антидене жасап шығаруға болатыны анықталды.</a:t>
            </a:r>
          </a:p>
          <a:p>
            <a:pPr eaLnBrk="1" hangingPunct="1"/>
            <a:endParaRPr lang="ru-RU" altLang="ru-RU" smtClean="0"/>
          </a:p>
        </p:txBody>
      </p:sp>
      <p:pic>
        <p:nvPicPr>
          <p:cNvPr id="163842" name="Picture 2" descr="Картинки по запросу">
            <a:extLst>
              <a:ext uri="{FF2B5EF4-FFF2-40B4-BE49-F238E27FC236}"/>
            </a:extLst>
          </p:cNvPr>
          <p:cNvPicPr>
            <a:picLocks noChangeAspect="1" noChangeArrowheads="1"/>
          </p:cNvPicPr>
          <p:nvPr/>
        </p:nvPicPr>
        <p:blipFill>
          <a:blip r:embed="rId2"/>
          <a:srcRect/>
          <a:stretch>
            <a:fillRect/>
          </a:stretch>
        </p:blipFill>
        <p:spPr bwMode="auto">
          <a:xfrm>
            <a:off x="7824192" y="1052736"/>
            <a:ext cx="2381250" cy="3500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9478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1524000" y="1628775"/>
            <a:ext cx="7380288" cy="3600450"/>
          </a:xfrm>
        </p:spPr>
        <p:txBody>
          <a:bodyPr/>
          <a:lstStyle/>
          <a:p>
            <a:pPr algn="just" eaLnBrk="1" hangingPunct="1"/>
            <a:r>
              <a:rPr lang="kk-KZ" altLang="ru-RU" sz="3600">
                <a:solidFill>
                  <a:srgbClr val="FFFFFF"/>
                </a:solidFill>
                <a:latin typeface="Times New Roman" panose="02020603050405020304" pitchFamily="18" charset="0"/>
                <a:cs typeface="Times New Roman" panose="02020603050405020304" pitchFamily="18" charset="0"/>
              </a:rPr>
              <a:t>Иммунология ғылымы дамуының жаңа белесі 1945 ж. Басталады және ағылшын ғалымы Медавар есімімен  байланысты.Ол иммунитет ағзаны тек микробтан ғана емес, сонымен қатар генетикалық  бөгде ағзалардың жасушалары мен  тіндерінен де қорғайтынын дәлелдеді</a:t>
            </a:r>
            <a:endParaRPr lang="ru-RU" altLang="ru-RU" sz="36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246527"/>
      </p:ext>
    </p:extLst>
  </p:cSld>
  <p:clrMapOvr>
    <a:masterClrMapping/>
  </p:clrMapOvr>
  <p:transition advTm="14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1000"/>
                                        <p:tgtEl>
                                          <p:spTgt spid="61444"/>
                                        </p:tgtEl>
                                      </p:cBhvr>
                                    </p:animEffect>
                                    <p:anim calcmode="lin" valueType="num">
                                      <p:cBhvr>
                                        <p:cTn id="8" dur="1000" fill="hold"/>
                                        <p:tgtEl>
                                          <p:spTgt spid="61444"/>
                                        </p:tgtEl>
                                        <p:attrNameLst>
                                          <p:attrName>ppt_x</p:attrName>
                                        </p:attrNameLst>
                                      </p:cBhvr>
                                      <p:tavLst>
                                        <p:tav tm="0">
                                          <p:val>
                                            <p:strVal val="#ppt_x"/>
                                          </p:val>
                                        </p:tav>
                                        <p:tav tm="100000">
                                          <p:val>
                                            <p:strVal val="#ppt_x"/>
                                          </p:val>
                                        </p:tav>
                                      </p:tavLst>
                                    </p:anim>
                                    <p:anim calcmode="lin" valueType="num">
                                      <p:cBhvr>
                                        <p:cTn id="9" dur="898" decel="100000" fill="hold"/>
                                        <p:tgtEl>
                                          <p:spTgt spid="6144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4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3" name="Rectangle 5">
            <a:extLst>
              <a:ext uri="{FF2B5EF4-FFF2-40B4-BE49-F238E27FC236}"/>
            </a:extLst>
          </p:cNvPr>
          <p:cNvSpPr>
            <a:spLocks noGrp="1" noChangeArrowheads="1"/>
          </p:cNvSpPr>
          <p:nvPr>
            <p:ph type="title"/>
          </p:nvPr>
        </p:nvSpPr>
        <p:spPr>
          <a:xfrm>
            <a:off x="2209800" y="692151"/>
            <a:ext cx="7772400" cy="5160963"/>
          </a:xfrm>
          <a:solidFill>
            <a:schemeClr val="bg1"/>
          </a:solidFill>
        </p:spPr>
        <p:txBody>
          <a:bodyPr>
            <a:normAutofit fontScale="90000"/>
          </a:bodyPr>
          <a:lstStyle/>
          <a:p>
            <a:pPr algn="just" eaLnBrk="1" fontAlgn="auto" hangingPunct="1">
              <a:spcAft>
                <a:spcPts val="0"/>
              </a:spcAft>
              <a:defRPr/>
            </a:pPr>
            <a:r>
              <a:rPr lang="kk-KZ" altLang="ru-RU" sz="4400" b="1" dirty="0">
                <a:solidFill>
                  <a:srgbClr val="000000"/>
                </a:solidFill>
                <a:latin typeface="Times New Roman" panose="02020603050405020304" pitchFamily="18" charset="0"/>
                <a:cs typeface="Times New Roman" panose="02020603050405020304" pitchFamily="18" charset="0"/>
              </a:rPr>
              <a:t>Ағзаның негізі қатаң бақылануы не үшін қажет деген сұрақты  қойған Австралия микробиологы Бернет. Бұл сұрақ иммунитетті  түсінуде көп пайда келтірді. Бұл сұраққа жауап  иммунитеттік  бақылау  қағидасын  ашуға әкелді.</a:t>
            </a:r>
            <a:endParaRPr lang="ru-RU" altLang="ru-RU"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3107"/>
      </p:ext>
    </p:extLst>
  </p:cSld>
  <p:clrMapOvr>
    <a:masterClrMapping/>
  </p:clrMapOvr>
  <p:transition advTm="137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3493"/>
                                        </p:tgtEl>
                                        <p:attrNameLst>
                                          <p:attrName>style.visibility</p:attrName>
                                        </p:attrNameLst>
                                      </p:cBhvr>
                                      <p:to>
                                        <p:strVal val="visible"/>
                                      </p:to>
                                    </p:set>
                                    <p:animEffect transition="in" filter="fade">
                                      <p:cBhvr>
                                        <p:cTn id="7" dur="600">
                                          <p:stCondLst>
                                            <p:cond delay="0"/>
                                          </p:stCondLst>
                                        </p:cTn>
                                        <p:tgtEl>
                                          <p:spTgt spid="63493"/>
                                        </p:tgtEl>
                                      </p:cBhvr>
                                    </p:animEffect>
                                    <p:anim calcmode="lin" valueType="num">
                                      <p:cBhvr>
                                        <p:cTn id="8" dur="600" fill="hold">
                                          <p:stCondLst>
                                            <p:cond delay="0"/>
                                          </p:stCondLst>
                                        </p:cTn>
                                        <p:tgtEl>
                                          <p:spTgt spid="6349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349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349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noChangeArrowheads="1"/>
          </p:cNvSpPr>
          <p:nvPr>
            <p:ph idx="1"/>
          </p:nvPr>
        </p:nvSpPr>
        <p:spPr>
          <a:xfrm>
            <a:off x="1992314" y="549275"/>
            <a:ext cx="8275637" cy="5410200"/>
          </a:xfrm>
        </p:spPr>
        <p:txBody>
          <a:bodyPr/>
          <a:lstStyle/>
          <a:p>
            <a:pPr algn="just" eaLnBrk="1" hangingPunct="1"/>
            <a:r>
              <a:rPr lang="ru-RU" altLang="ru-RU" sz="2400">
                <a:latin typeface="Times New Roman" panose="02020603050405020304" pitchFamily="18" charset="0"/>
                <a:cs typeface="Times New Roman" panose="02020603050405020304" pitchFamily="18" charset="0"/>
              </a:rPr>
              <a:t>Сүт қоректілердің денесі 1013 генетика тұрғысынан біркелкі ұқсас клеткалардан тұрады. Осы клеткалардың әрқайсысы өздігінен мутацияға ұшырауы мүмкін. Демек әр кезеңде организмде 105- 106 өзгерген клетка пайда болады. Егер осындай клеткалар жойылып отырмаса, организм тіршілігі тоқталады. Демек организмнің барлық клеткаларының генетикалық тұрақтылығын бақылау үшін иммундық жүйе керек деген ой туды. Сырттан келген бөгде клеткалар мен микроорганизмдерді анықтап жою осы қызметтен шығатыны анықталды. Иммунитет дегеніміз тірі организмдердің генетикалық бөгде белгілер мен информациядан қорғану әдісі. Бұл «Бернет» аксиомасымен сәйкес келеді. «Өзіңдікін өзгенікінен ажырат - тіршілік жарды». 1969- 1970 жылдары иммунитеттің 2 жүйесінің ашылуы, клеткалық және гуморальдық жүйелердің ашылуына, қазіргі иммунологияның пайда болуына әсерін тигізді</a:t>
            </a:r>
            <a:r>
              <a:rPr lang="en-US" altLang="ru-RU" sz="2400">
                <a:latin typeface="Times New Roman" panose="02020603050405020304" pitchFamily="18" charset="0"/>
                <a:cs typeface="Times New Roman" panose="02020603050405020304" pitchFamily="18" charset="0"/>
              </a:rPr>
              <a:t>.</a:t>
            </a:r>
            <a:endParaRPr lang="ru-RU" altLang="ru-RU"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83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a:extLst>
              <a:ext uri="{FF2B5EF4-FFF2-40B4-BE49-F238E27FC236}"/>
            </a:extLst>
          </p:cNvPr>
          <p:cNvSpPr>
            <a:spLocks noGrp="1" noRot="1" noChangeArrowheads="1"/>
          </p:cNvSpPr>
          <p:nvPr>
            <p:ph type="title"/>
          </p:nvPr>
        </p:nvSpPr>
        <p:spPr>
          <a:xfrm>
            <a:off x="1866900" y="460376"/>
            <a:ext cx="8458200" cy="5935663"/>
          </a:xfrm>
        </p:spPr>
        <p:txBody>
          <a:bodyPr/>
          <a:lstStyle/>
          <a:p>
            <a:pPr algn="ctr" eaLnBrk="1" hangingPunct="1">
              <a:defRPr/>
            </a:pPr>
            <a:r>
              <a:rPr lang="kk-KZ" sz="4000" dirty="0">
                <a:solidFill>
                  <a:schemeClr val="tx1"/>
                </a:solidFill>
                <a:latin typeface="Times New Roman" panose="02020603050405020304" pitchFamily="18" charset="0"/>
                <a:cs typeface="Times New Roman" panose="02020603050405020304" pitchFamily="18" charset="0"/>
              </a:rPr>
              <a:t>Иммунологиялық  бақылау  қағидасының шығуы, 1969-70 ж. Иммунитеттің  2 жүйесін – </a:t>
            </a:r>
            <a:r>
              <a:rPr lang="kk-KZ" sz="4000" i="1" dirty="0">
                <a:solidFill>
                  <a:schemeClr val="tx1"/>
                </a:solidFill>
                <a:latin typeface="Times New Roman" panose="02020603050405020304" pitchFamily="18" charset="0"/>
                <a:cs typeface="Times New Roman" panose="02020603050405020304" pitchFamily="18" charset="0"/>
              </a:rPr>
              <a:t>жасушалық және гуморальдық </a:t>
            </a:r>
            <a:r>
              <a:rPr lang="kk-KZ" sz="4000" dirty="0">
                <a:solidFill>
                  <a:schemeClr val="tx1"/>
                </a:solidFill>
                <a:latin typeface="Times New Roman" panose="02020603050405020304" pitchFamily="18" charset="0"/>
                <a:cs typeface="Times New Roman" panose="02020603050405020304" pitchFamily="18" charset="0"/>
              </a:rPr>
              <a:t>жүйелердің ашылуына, қазіргі  иммунологияның  пайда болуына  әсер етті.</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17"/>
      </p:ext>
    </p:extLst>
  </p:cSld>
  <p:clrMapOvr>
    <a:masterClrMapping/>
  </p:clrMapOvr>
  <p:transition advTm="10176">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768" decel="100000"/>
                                        <p:tgtEl>
                                          <p:spTgt spid="65540"/>
                                        </p:tgtEl>
                                      </p:cBhvr>
                                    </p:animEffect>
                                    <p:animScale>
                                      <p:cBhvr>
                                        <p:cTn id="8" dur="768" decel="100000"/>
                                        <p:tgtEl>
                                          <p:spTgt spid="65540"/>
                                        </p:tgtEl>
                                      </p:cBhvr>
                                      <p:from x="10000" y="10000"/>
                                      <p:to x="200000" y="450000"/>
                                    </p:animScale>
                                    <p:animScale>
                                      <p:cBhvr>
                                        <p:cTn id="9" dur="1230" accel="100000" fill="hold">
                                          <p:stCondLst>
                                            <p:cond delay="768"/>
                                          </p:stCondLst>
                                        </p:cTn>
                                        <p:tgtEl>
                                          <p:spTgt spid="65540"/>
                                        </p:tgtEl>
                                      </p:cBhvr>
                                      <p:from x="200000" y="450000"/>
                                      <p:to x="100000" y="100000"/>
                                    </p:animScale>
                                    <p:set>
                                      <p:cBhvr>
                                        <p:cTn id="10" dur="768" fill="hold"/>
                                        <p:tgtEl>
                                          <p:spTgt spid="65540"/>
                                        </p:tgtEl>
                                        <p:attrNameLst>
                                          <p:attrName>ppt_x</p:attrName>
                                        </p:attrNameLst>
                                      </p:cBhvr>
                                      <p:to>
                                        <p:strVal val="(0.5)"/>
                                      </p:to>
                                    </p:set>
                                    <p:anim from="(0.5)" to="(#ppt_x)" calcmode="lin" valueType="num">
                                      <p:cBhvr>
                                        <p:cTn id="11" dur="1230" accel="100000" fill="hold">
                                          <p:stCondLst>
                                            <p:cond delay="768"/>
                                          </p:stCondLst>
                                        </p:cTn>
                                        <p:tgtEl>
                                          <p:spTgt spid="65540"/>
                                        </p:tgtEl>
                                        <p:attrNameLst>
                                          <p:attrName>ppt_x</p:attrName>
                                        </p:attrNameLst>
                                      </p:cBhvr>
                                    </p:anim>
                                    <p:set>
                                      <p:cBhvr>
                                        <p:cTn id="12" dur="768" fill="hold"/>
                                        <p:tgtEl>
                                          <p:spTgt spid="65540"/>
                                        </p:tgtEl>
                                        <p:attrNameLst>
                                          <p:attrName>ppt_y</p:attrName>
                                        </p:attrNameLst>
                                      </p:cBhvr>
                                      <p:to>
                                        <p:strVal val="(#ppt_y+0.4)"/>
                                      </p:to>
                                    </p:set>
                                    <p:anim from="(#ppt_y+0.4)" to="(#ppt_y)" calcmode="lin" valueType="num">
                                      <p:cBhvr>
                                        <p:cTn id="13" dur="1230" accel="100000" fill="hold">
                                          <p:stCondLst>
                                            <p:cond delay="768"/>
                                          </p:stCondLst>
                                        </p:cTn>
                                        <p:tgtEl>
                                          <p:spTgt spid="655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a:extLst>
              <a:ext uri="{FF2B5EF4-FFF2-40B4-BE49-F238E27FC236}"/>
            </a:extLst>
          </p:cNvPr>
          <p:cNvSpPr>
            <a:spLocks noGrp="1" noChangeArrowheads="1"/>
          </p:cNvSpPr>
          <p:nvPr>
            <p:ph idx="1"/>
          </p:nvPr>
        </p:nvSpPr>
        <p:spPr>
          <a:xfrm>
            <a:off x="2063750" y="1143000"/>
            <a:ext cx="8358188" cy="4572000"/>
          </a:xfrm>
          <a:solidFill>
            <a:schemeClr val="bg1"/>
          </a:solidFill>
        </p:spPr>
        <p:txBody>
          <a:bodyPr rtlCol="0">
            <a:normAutofit lnSpcReduction="10000"/>
          </a:bodyPr>
          <a:lstStyle/>
          <a:p>
            <a:pPr marL="91440" indent="-91440" eaLnBrk="1" fontAlgn="auto" hangingPunct="1">
              <a:defRPr/>
            </a:pPr>
            <a:r>
              <a:rPr lang="ru-RU" altLang="ru-RU" sz="2400" b="1" dirty="0">
                <a:solidFill>
                  <a:schemeClr val="tx1">
                    <a:lumMod val="75000"/>
                    <a:lumOff val="25000"/>
                  </a:schemeClr>
                </a:solidFill>
                <a:latin typeface="Times New Roman" panose="02020603050405020304" pitchFamily="18" charset="0"/>
                <a:cs typeface="Times New Roman" panose="02020603050405020304" pitchFamily="18" charset="0"/>
              </a:rPr>
              <a:t>Иммунология</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және</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грек. </a:t>
            </a:r>
            <a:r>
              <a:rPr lang="en-US" altLang="ru-RU" sz="2400" dirty="0">
                <a:solidFill>
                  <a:schemeClr val="tx1">
                    <a:lumMod val="75000"/>
                    <a:lumOff val="25000"/>
                  </a:schemeClr>
                </a:solidFill>
                <a:latin typeface="Times New Roman" panose="02020603050405020304" pitchFamily="18" charset="0"/>
                <a:cs typeface="Times New Roman" panose="02020603050405020304" pitchFamily="18" charset="0"/>
              </a:rPr>
              <a:t>logos – </a:t>
            </a:r>
            <a:r>
              <a:rPr lang="ru-RU" alt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ілім</a:t>
            </a:r>
            <a:r>
              <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kk-KZ" altLang="ru-RU" sz="2400" dirty="0">
                <a:solidFill>
                  <a:schemeClr val="tx1">
                    <a:lumMod val="75000"/>
                    <a:lumOff val="25000"/>
                  </a:schemeClr>
                </a:solidFill>
                <a:latin typeface="Times New Roman" panose="02020603050405020304" pitchFamily="18" charset="0"/>
                <a:cs typeface="Times New Roman" panose="02020603050405020304" pitchFamily="18" charset="0"/>
              </a:rPr>
              <a:t>организмнің әртүрлі антигендерге (организмге түскен жат текті агенттер) молекулалық, жасушалық және басқа физиологиялық реакцияларын және осыған байланысты организмде пайда болатын өзіндік ерекше және өзіндік емес құбылыстарды зерттейтін медицина және биология ғылымдарының сабақтас саласы.</a:t>
            </a:r>
          </a:p>
          <a:p>
            <a:pPr marL="91440" indent="-91440" eaLnBrk="1" fontAlgn="auto" hangingPunct="1">
              <a:defRPr/>
            </a:pPr>
            <a:r>
              <a:rPr lang="kk-KZ" altLang="ru-RU" sz="2400" dirty="0">
                <a:solidFill>
                  <a:schemeClr val="tx1">
                    <a:lumMod val="75000"/>
                    <a:lumOff val="25000"/>
                  </a:schemeClr>
                </a:solidFill>
                <a:latin typeface="Times New Roman" panose="02020603050405020304" pitchFamily="18" charset="0"/>
                <a:cs typeface="Times New Roman" panose="02020603050405020304" pitchFamily="18" charset="0"/>
              </a:rPr>
              <a:t/>
            </a:r>
            <a:br>
              <a:rPr lang="kk-KZ" altLang="ru-RU" sz="2400" dirty="0">
                <a:solidFill>
                  <a:schemeClr val="tx1">
                    <a:lumMod val="75000"/>
                    <a:lumOff val="25000"/>
                  </a:schemeClr>
                </a:solidFill>
                <a:latin typeface="Times New Roman" panose="02020603050405020304" pitchFamily="18" charset="0"/>
                <a:cs typeface="Times New Roman" panose="02020603050405020304" pitchFamily="18" charset="0"/>
              </a:rPr>
            </a:br>
            <a:r>
              <a:rPr lang="kk-KZ" altLang="ru-RU" sz="2400" dirty="0">
                <a:solidFill>
                  <a:schemeClr val="tx1">
                    <a:lumMod val="75000"/>
                    <a:lumOff val="25000"/>
                  </a:schemeClr>
                </a:solidFill>
                <a:latin typeface="Times New Roman" panose="02020603050405020304" pitchFamily="18" charset="0"/>
                <a:cs typeface="Times New Roman" panose="02020603050405020304" pitchFamily="18" charset="0"/>
              </a:rPr>
              <a:t>Иммунология организмнің қорғаныш қабілетін және онда пайда болатын иммунитетті зерттейді. Иммуналогия медицина, ветеринария, биология, т. б. көптеген ғылым салаларымен тығыз байланысты. Иммунологияның дамуына 18 ғасырдың аяғында медицина мен биологияда ашылған жаңалықтар үлкен ықпал етті.</a:t>
            </a:r>
          </a:p>
          <a:p>
            <a:pPr marL="91440" indent="-91440" eaLnBrk="1" fontAlgn="auto" hangingPunct="1">
              <a:defRPr/>
            </a:pPr>
            <a:endParaRPr lang="ru-RU" altLang="ru-RU" dirty="0">
              <a:solidFill>
                <a:schemeClr val="tx1">
                  <a:lumMod val="75000"/>
                  <a:lumOff val="25000"/>
                </a:schemeClr>
              </a:solidFill>
            </a:endParaRPr>
          </a:p>
        </p:txBody>
      </p:sp>
    </p:spTree>
    <p:extLst>
      <p:ext uri="{BB962C8B-B14F-4D97-AF65-F5344CB8AC3E}">
        <p14:creationId xmlns:p14="http://schemas.microsoft.com/office/powerpoint/2010/main" val="3775685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kk-KZ" altLang="ru-RU" sz="3600">
                <a:solidFill>
                  <a:srgbClr val="0303E5"/>
                </a:solidFill>
              </a:rPr>
              <a:t>Иммунология  жетістіктері</a:t>
            </a:r>
            <a:endParaRPr lang="ru-RU" altLang="ru-RU" sz="3600">
              <a:solidFill>
                <a:srgbClr val="0303E5"/>
              </a:solidFill>
            </a:endParaRPr>
          </a:p>
        </p:txBody>
      </p:sp>
      <p:sp>
        <p:nvSpPr>
          <p:cNvPr id="67587" name="Rectangle 3">
            <a:extLst>
              <a:ext uri="{FF2B5EF4-FFF2-40B4-BE49-F238E27FC236}"/>
            </a:extLst>
          </p:cNvPr>
          <p:cNvSpPr>
            <a:spLocks noGrp="1" noChangeArrowheads="1"/>
          </p:cNvSpPr>
          <p:nvPr>
            <p:ph idx="1"/>
          </p:nvPr>
        </p:nvSpPr>
        <p:spPr/>
        <p:txBody>
          <a:bodyPr rtlCol="0">
            <a:normAutofit/>
          </a:bodyPr>
          <a:lstStyle/>
          <a:p>
            <a:pPr marL="91440" indent="-91440" algn="just" eaLnBrk="1" fontAlgn="auto" hangingPunct="1">
              <a:defRPr/>
            </a:pPr>
            <a:r>
              <a:rPr lang="kk-KZ" altLang="ru-RU" sz="2800" dirty="0">
                <a:solidFill>
                  <a:schemeClr val="tx1">
                    <a:lumMod val="75000"/>
                    <a:lumOff val="25000"/>
                  </a:schemeClr>
                </a:solidFill>
                <a:latin typeface="Times New Roman" panose="02020603050405020304" pitchFamily="18" charset="0"/>
                <a:cs typeface="Times New Roman" panose="02020603050405020304" pitchFamily="18" charset="0"/>
              </a:rPr>
              <a:t>Иммуноглобулин  молекуласының құрылымын анықтады</a:t>
            </a:r>
          </a:p>
          <a:p>
            <a:pPr marL="91440" indent="-91440" algn="just" eaLnBrk="1" fontAlgn="auto" hangingPunct="1">
              <a:defRPr/>
            </a:pPr>
            <a:r>
              <a:rPr lang="kk-KZ" altLang="ru-RU" sz="2800" dirty="0">
                <a:solidFill>
                  <a:schemeClr val="tx1">
                    <a:lumMod val="75000"/>
                    <a:lumOff val="25000"/>
                  </a:schemeClr>
                </a:solidFill>
                <a:latin typeface="Times New Roman" panose="02020603050405020304" pitchFamily="18" charset="0"/>
                <a:cs typeface="Times New Roman" panose="02020603050405020304" pitchFamily="18" charset="0"/>
              </a:rPr>
              <a:t>Иммунды процестермен жеке иммуноглобулин класстарының рөлі ашылды</a:t>
            </a:r>
          </a:p>
          <a:p>
            <a:pPr marL="91440" indent="-91440" algn="just" eaLnBrk="1" fontAlgn="auto" hangingPunct="1">
              <a:defRPr/>
            </a:pPr>
            <a:r>
              <a:rPr lang="kk-KZ" altLang="ru-RU" sz="2800" dirty="0">
                <a:solidFill>
                  <a:schemeClr val="tx1">
                    <a:lumMod val="75000"/>
                    <a:lumOff val="25000"/>
                  </a:schemeClr>
                </a:solidFill>
                <a:latin typeface="Times New Roman" panose="02020603050405020304" pitchFamily="18" charset="0"/>
                <a:cs typeface="Times New Roman" panose="02020603050405020304" pitchFamily="18" charset="0"/>
              </a:rPr>
              <a:t>Лимфоциттердің антиген ажыратушы рецепторларын тапты</a:t>
            </a:r>
          </a:p>
          <a:p>
            <a:pPr marL="91440" indent="-91440" algn="just" eaLnBrk="1" fontAlgn="auto" hangingPunct="1">
              <a:defRPr/>
            </a:pPr>
            <a:r>
              <a:rPr lang="kk-KZ" altLang="ru-RU" sz="2800" dirty="0">
                <a:solidFill>
                  <a:schemeClr val="tx1">
                    <a:lumMod val="75000"/>
                    <a:lumOff val="25000"/>
                  </a:schemeClr>
                </a:solidFill>
                <a:latin typeface="Times New Roman" panose="02020603050405020304" pitchFamily="18" charset="0"/>
                <a:cs typeface="Times New Roman" panose="02020603050405020304" pitchFamily="18" charset="0"/>
              </a:rPr>
              <a:t>Алларгия негіздері пайда болды</a:t>
            </a:r>
          </a:p>
          <a:p>
            <a:pPr marL="91440" indent="-91440" algn="just" eaLnBrk="1" fontAlgn="auto" hangingPunct="1">
              <a:defRPr/>
            </a:pPr>
            <a:r>
              <a:rPr lang="kk-KZ" altLang="ru-RU" sz="2800" dirty="0">
                <a:solidFill>
                  <a:schemeClr val="tx1">
                    <a:lumMod val="75000"/>
                    <a:lumOff val="25000"/>
                  </a:schemeClr>
                </a:solidFill>
                <a:latin typeface="Times New Roman" panose="02020603050405020304" pitchFamily="18" charset="0"/>
                <a:cs typeface="Times New Roman" panose="02020603050405020304" pitchFamily="18" charset="0"/>
              </a:rPr>
              <a:t>Ісікке қарсы иммунитеттің механизмдері  жүйеленді және т.б.</a:t>
            </a:r>
            <a:endParaRPr lang="ru-RU" alt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2542781"/>
      </p:ext>
    </p:extLst>
  </p:cSld>
  <p:clrMapOvr>
    <a:masterClrMapping/>
  </p:clrMapOvr>
  <p:transition advTm="27344">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stCondLst>
                                            <p:cond delay="0"/>
                                          </p:stCondLst>
                                        </p:cTn>
                                        <p:tgtEl>
                                          <p:spTgt spid="675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675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675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675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675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7587">
                                            <p:txEl>
                                              <p:pRg st="0" end="0"/>
                                            </p:txEl>
                                          </p:spTgt>
                                        </p:tgtEl>
                                        <p:attrNameLst>
                                          <p:attrName>style.visibility</p:attrName>
                                        </p:attrNameLst>
                                      </p:cBhvr>
                                      <p:to>
                                        <p:strVal val="visible"/>
                                      </p:to>
                                    </p:set>
                                    <p:anim calcmode="lin" valueType="num">
                                      <p:cBhvr>
                                        <p:cTn id="16" dur="500" fill="hold"/>
                                        <p:tgtEl>
                                          <p:spTgt spid="675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75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75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75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758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7587">
                                            <p:txEl>
                                              <p:pRg st="1" end="1"/>
                                            </p:txEl>
                                          </p:spTgt>
                                        </p:tgtEl>
                                        <p:attrNameLst>
                                          <p:attrName>style.visibility</p:attrName>
                                        </p:attrNameLst>
                                      </p:cBhvr>
                                      <p:to>
                                        <p:strVal val="visible"/>
                                      </p:to>
                                    </p:set>
                                    <p:anim calcmode="lin" valueType="num">
                                      <p:cBhvr>
                                        <p:cTn id="25" dur="500" fill="hold"/>
                                        <p:tgtEl>
                                          <p:spTgt spid="6758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6758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6758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6758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6758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7587">
                                            <p:txEl>
                                              <p:pRg st="2" end="2"/>
                                            </p:txEl>
                                          </p:spTgt>
                                        </p:tgtEl>
                                        <p:attrNameLst>
                                          <p:attrName>style.visibility</p:attrName>
                                        </p:attrNameLst>
                                      </p:cBhvr>
                                      <p:to>
                                        <p:strVal val="visible"/>
                                      </p:to>
                                    </p:set>
                                    <p:anim calcmode="lin" valueType="num">
                                      <p:cBhvr>
                                        <p:cTn id="34" dur="500" fill="hold"/>
                                        <p:tgtEl>
                                          <p:spTgt spid="6758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6758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6758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6758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6758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67587">
                                            <p:txEl>
                                              <p:pRg st="3" end="3"/>
                                            </p:txEl>
                                          </p:spTgt>
                                        </p:tgtEl>
                                        <p:attrNameLst>
                                          <p:attrName>style.visibility</p:attrName>
                                        </p:attrNameLst>
                                      </p:cBhvr>
                                      <p:to>
                                        <p:strVal val="visible"/>
                                      </p:to>
                                    </p:set>
                                    <p:anim calcmode="lin" valueType="num">
                                      <p:cBhvr>
                                        <p:cTn id="43" dur="500" fill="hold"/>
                                        <p:tgtEl>
                                          <p:spTgt spid="67587">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67587">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67587">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67587">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67587">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67587">
                                            <p:txEl>
                                              <p:pRg st="4" end="4"/>
                                            </p:txEl>
                                          </p:spTgt>
                                        </p:tgtEl>
                                        <p:attrNameLst>
                                          <p:attrName>style.visibility</p:attrName>
                                        </p:attrNameLst>
                                      </p:cBhvr>
                                      <p:to>
                                        <p:strVal val="visible"/>
                                      </p:to>
                                    </p:set>
                                    <p:anim calcmode="lin" valueType="num">
                                      <p:cBhvr>
                                        <p:cTn id="52" dur="500" fill="hold"/>
                                        <p:tgtEl>
                                          <p:spTgt spid="67587">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67587">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67587">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67587">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67587">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xit" presetSubtype="0" fill="hold" grpId="1" nodeType="clickEffect">
                                  <p:stCondLst>
                                    <p:cond delay="0"/>
                                  </p:stCondLst>
                                  <p:childTnLst>
                                    <p:anim calcmode="lin" valueType="num">
                                      <p:cBhvr>
                                        <p:cTn id="60" dur="2000" fill="hold"/>
                                        <p:tgtEl>
                                          <p:spTgt spid="67586"/>
                                        </p:tgtEl>
                                        <p:attrNameLst>
                                          <p:attrName>style.rotation</p:attrName>
                                        </p:attrNameLst>
                                      </p:cBhvr>
                                      <p:tavLst>
                                        <p:tav tm="0">
                                          <p:val>
                                            <p:fltVal val="0"/>
                                          </p:val>
                                        </p:tav>
                                        <p:tav tm="100000">
                                          <p:val>
                                            <p:fltVal val="-90"/>
                                          </p:val>
                                        </p:tav>
                                      </p:tavLst>
                                    </p:anim>
                                    <p:anim calcmode="lin" valueType="num">
                                      <p:cBhvr>
                                        <p:cTn id="61" dur="2000" fill="hold"/>
                                        <p:tgtEl>
                                          <p:spTgt spid="67586"/>
                                        </p:tgtEl>
                                        <p:attrNameLst>
                                          <p:attrName>ppt_w</p:attrName>
                                        </p:attrNameLst>
                                      </p:cBhvr>
                                      <p:tavLst>
                                        <p:tav tm="0">
                                          <p:val>
                                            <p:strVal val="ppt_w"/>
                                          </p:val>
                                        </p:tav>
                                        <p:tav tm="50000">
                                          <p:val>
                                            <p:strVal val="ppt_w-.5"/>
                                          </p:val>
                                        </p:tav>
                                        <p:tav tm="100000">
                                          <p:val>
                                            <p:strVal val="ppt_w-.5"/>
                                          </p:val>
                                        </p:tav>
                                      </p:tavLst>
                                    </p:anim>
                                    <p:anim calcmode="lin" valueType="num">
                                      <p:cBhvr>
                                        <p:cTn id="62" dur="2000" fill="hold"/>
                                        <p:tgtEl>
                                          <p:spTgt spid="67586"/>
                                        </p:tgtEl>
                                        <p:attrNameLst>
                                          <p:attrName>ppt_h</p:attrName>
                                        </p:attrNameLst>
                                      </p:cBhvr>
                                      <p:tavLst>
                                        <p:tav tm="0">
                                          <p:val>
                                            <p:strVal val="ppt_h"/>
                                          </p:val>
                                        </p:tav>
                                        <p:tav tm="100000">
                                          <p:val>
                                            <p:strVal val="ppt_h"/>
                                          </p:val>
                                        </p:tav>
                                      </p:tavLst>
                                    </p:anim>
                                    <p:anim calcmode="lin" valueType="num">
                                      <p:cBhvr>
                                        <p:cTn id="63" dur="2000" fill="hold"/>
                                        <p:tgtEl>
                                          <p:spTgt spid="67586"/>
                                        </p:tgtEl>
                                        <p:attrNameLst>
                                          <p:attrName>ppt_x</p:attrName>
                                        </p:attrNameLst>
                                      </p:cBhvr>
                                      <p:tavLst>
                                        <p:tav tm="0">
                                          <p:val>
                                            <p:strVal val="ppt_x"/>
                                          </p:val>
                                        </p:tav>
                                        <p:tav tm="100000">
                                          <p:val>
                                            <p:strVal val="ppt_x+.4"/>
                                          </p:val>
                                        </p:tav>
                                      </p:tavLst>
                                    </p:anim>
                                    <p:anim calcmode="lin" valueType="num">
                                      <p:cBhvr>
                                        <p:cTn id="64" dur="2000" fill="hold"/>
                                        <p:tgtEl>
                                          <p:spTgt spid="67586"/>
                                        </p:tgtEl>
                                        <p:attrNameLst>
                                          <p:attrName>ppt_y</p:attrName>
                                        </p:attrNameLst>
                                      </p:cBhvr>
                                      <p:tavLst>
                                        <p:tav tm="0">
                                          <p:val>
                                            <p:strVal val="ppt_y"/>
                                          </p:val>
                                        </p:tav>
                                        <p:tav tm="50000">
                                          <p:val>
                                            <p:strVal val="ppt_y+.1"/>
                                          </p:val>
                                        </p:tav>
                                        <p:tav tm="100000">
                                          <p:val>
                                            <p:strVal val="ppt_y-.2"/>
                                          </p:val>
                                        </p:tav>
                                      </p:tavLst>
                                    </p:anim>
                                    <p:set>
                                      <p:cBhvr>
                                        <p:cTn id="65" dur="1" fill="hold">
                                          <p:stCondLst>
                                            <p:cond delay="1998"/>
                                          </p:stCondLst>
                                        </p:cTn>
                                        <p:tgtEl>
                                          <p:spTgt spid="67586"/>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67587">
                                            <p:txEl>
                                              <p:pRg st="0" end="0"/>
                                            </p:txEl>
                                          </p:spTgt>
                                        </p:tgtEl>
                                      </p:cBhvr>
                                    </p:animEffect>
                                    <p:set>
                                      <p:cBhvr>
                                        <p:cTn id="68" dur="1" fill="hold">
                                          <p:stCondLst>
                                            <p:cond delay="499"/>
                                          </p:stCondLst>
                                        </p:cTn>
                                        <p:tgtEl>
                                          <p:spTgt spid="67587">
                                            <p:txEl>
                                              <p:pRg st="0" end="0"/>
                                            </p:txEl>
                                          </p:spTgt>
                                        </p:tgtEl>
                                        <p:attrNameLst>
                                          <p:attrName>style.visibility</p:attrName>
                                        </p:attrNameLst>
                                      </p:cBhvr>
                                      <p:to>
                                        <p:strVal val="hidden"/>
                                      </p:to>
                                    </p:set>
                                  </p:childTnLst>
                                </p:cTn>
                              </p:par>
                              <p:par>
                                <p:cTn id="69" presetID="22" presetClass="exit" presetSubtype="8" fill="hold" grpId="1" nodeType="withEffect">
                                  <p:stCondLst>
                                    <p:cond delay="0"/>
                                  </p:stCondLst>
                                  <p:childTnLst>
                                    <p:animEffect transition="out" filter="wipe(left)">
                                      <p:cBhvr>
                                        <p:cTn id="70" dur="500"/>
                                        <p:tgtEl>
                                          <p:spTgt spid="67587">
                                            <p:txEl>
                                              <p:pRg st="1" end="1"/>
                                            </p:txEl>
                                          </p:spTgt>
                                        </p:tgtEl>
                                      </p:cBhvr>
                                    </p:animEffect>
                                    <p:set>
                                      <p:cBhvr>
                                        <p:cTn id="71" dur="1" fill="hold">
                                          <p:stCondLst>
                                            <p:cond delay="499"/>
                                          </p:stCondLst>
                                        </p:cTn>
                                        <p:tgtEl>
                                          <p:spTgt spid="67587">
                                            <p:txEl>
                                              <p:pRg st="1" end="1"/>
                                            </p:txEl>
                                          </p:spTgt>
                                        </p:tgtEl>
                                        <p:attrNameLst>
                                          <p:attrName>style.visibility</p:attrName>
                                        </p:attrNameLst>
                                      </p:cBhvr>
                                      <p:to>
                                        <p:strVal val="hidden"/>
                                      </p:to>
                                    </p:set>
                                  </p:childTnLst>
                                </p:cTn>
                              </p:par>
                              <p:par>
                                <p:cTn id="72" presetID="22" presetClass="exit" presetSubtype="8" fill="hold" grpId="1" nodeType="withEffect">
                                  <p:stCondLst>
                                    <p:cond delay="0"/>
                                  </p:stCondLst>
                                  <p:childTnLst>
                                    <p:animEffect transition="out" filter="wipe(left)">
                                      <p:cBhvr>
                                        <p:cTn id="73" dur="500"/>
                                        <p:tgtEl>
                                          <p:spTgt spid="67587">
                                            <p:txEl>
                                              <p:pRg st="2" end="2"/>
                                            </p:txEl>
                                          </p:spTgt>
                                        </p:tgtEl>
                                      </p:cBhvr>
                                    </p:animEffect>
                                    <p:set>
                                      <p:cBhvr>
                                        <p:cTn id="74" dur="1" fill="hold">
                                          <p:stCondLst>
                                            <p:cond delay="499"/>
                                          </p:stCondLst>
                                        </p:cTn>
                                        <p:tgtEl>
                                          <p:spTgt spid="67587">
                                            <p:txEl>
                                              <p:pRg st="2" end="2"/>
                                            </p:txEl>
                                          </p:spTgt>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67587">
                                            <p:txEl>
                                              <p:pRg st="3" end="3"/>
                                            </p:txEl>
                                          </p:spTgt>
                                        </p:tgtEl>
                                      </p:cBhvr>
                                    </p:animEffect>
                                    <p:set>
                                      <p:cBhvr>
                                        <p:cTn id="77" dur="1" fill="hold">
                                          <p:stCondLst>
                                            <p:cond delay="499"/>
                                          </p:stCondLst>
                                        </p:cTn>
                                        <p:tgtEl>
                                          <p:spTgt spid="67587">
                                            <p:txEl>
                                              <p:pRg st="3" end="3"/>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67587">
                                            <p:txEl>
                                              <p:pRg st="4" end="4"/>
                                            </p:txEl>
                                          </p:spTgt>
                                        </p:tgtEl>
                                      </p:cBhvr>
                                    </p:animEffect>
                                    <p:set>
                                      <p:cBhvr>
                                        <p:cTn id="80" dur="1" fill="hold">
                                          <p:stCondLst>
                                            <p:cond delay="499"/>
                                          </p:stCondLst>
                                        </p:cTn>
                                        <p:tgtEl>
                                          <p:spTgt spid="675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6" grpId="1"/>
      <p:bldP spid="67587" grpId="0" build="p"/>
      <p:bldP spid="67587" grpId="1"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4">
            <a:extLst>
              <a:ext uri="{FF2B5EF4-FFF2-40B4-BE49-F238E27FC236}"/>
            </a:extLst>
          </p:cNvPr>
          <p:cNvSpPr>
            <a:spLocks noGrp="1" noChangeArrowheads="1"/>
          </p:cNvSpPr>
          <p:nvPr>
            <p:ph type="title"/>
          </p:nvPr>
        </p:nvSpPr>
        <p:spPr>
          <a:xfrm>
            <a:off x="2063750" y="549276"/>
            <a:ext cx="7988300" cy="5514975"/>
          </a:xfrm>
        </p:spPr>
        <p:txBody>
          <a:bodyPr>
            <a:normAutofit fontScale="90000"/>
          </a:bodyPr>
          <a:lstStyle/>
          <a:p>
            <a:pPr algn="just" eaLnBrk="1" fontAlgn="auto" hangingPunct="1">
              <a:spcAft>
                <a:spcPts val="0"/>
              </a:spcAft>
              <a:defRPr/>
            </a:pPr>
            <a:r>
              <a:rPr lang="kk-KZ" altLang="ru-RU" sz="3600" b="1" dirty="0">
                <a:solidFill>
                  <a:schemeClr val="tx1"/>
                </a:solidFill>
                <a:latin typeface="Times New Roman" panose="02020603050405020304" pitchFamily="18" charset="0"/>
                <a:cs typeface="Times New Roman" panose="02020603050405020304" pitchFamily="18" charset="0"/>
              </a:rPr>
              <a:t>Антидене синтезінің алғашқы теориясын Т.Эрлих жасаған. Ол бойынша әр жасушаның  антидене жасайтын ерекше құрылымы- бүйір тізбегі  болады және ол кездейсоқ антигенге дәл келетін  болады. Ол  жасушадан  бөлініп қанға  түссе антиденеге айналады. Антиген молекуласы өзіне сәйкес  келетін құрылымды  таңдап тауып алып, оны дәл көбейтеді деп айтқан. Бұл алғашқы сұрыптау  гипотезесы еді.</a:t>
            </a:r>
            <a:endParaRPr lang="ru-RU" alt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503113"/>
      </p:ext>
    </p:extLst>
  </p:cSld>
  <p:clrMapOvr>
    <a:masterClrMapping/>
  </p:clrMapOvr>
  <p:transition advTm="232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a:extLst>
              <a:ext uri="{FF2B5EF4-FFF2-40B4-BE49-F238E27FC236}"/>
            </a:extLst>
          </p:cNvPr>
          <p:cNvSpPr>
            <a:spLocks noGrp="1" noChangeArrowheads="1"/>
          </p:cNvSpPr>
          <p:nvPr>
            <p:ph type="title"/>
          </p:nvPr>
        </p:nvSpPr>
        <p:spPr>
          <a:xfrm>
            <a:off x="2014539" y="1196975"/>
            <a:ext cx="8162925" cy="4865688"/>
          </a:xfrm>
          <a:solidFill>
            <a:schemeClr val="bg1"/>
          </a:solidFill>
        </p:spPr>
        <p:txBody>
          <a:bodyPr>
            <a:noAutofit/>
          </a:bodyPr>
          <a:lstStyle/>
          <a:p>
            <a:pPr algn="just" eaLnBrk="1" fontAlgn="auto" hangingPunct="1">
              <a:spcAft>
                <a:spcPts val="0"/>
              </a:spcAft>
              <a:defRPr/>
            </a:pPr>
            <a:r>
              <a:rPr lang="kk-KZ" altLang="ru-RU" sz="4400" dirty="0">
                <a:solidFill>
                  <a:srgbClr val="660033"/>
                </a:solidFill>
                <a:latin typeface="Times New Roman" panose="02020603050405020304" pitchFamily="18" charset="0"/>
                <a:cs typeface="Times New Roman" panose="02020603050405020304" pitchFamily="18" charset="0"/>
              </a:rPr>
              <a:t>Ф.Бернет,Феннер 1941 ж. Тікелей емес матрица теориясын  жасады. Ол бойынша антиген ферменттердің  қызметін  өзгертіп  қосалқы  әсер  етеді. Кейін  инструктивті  гипотезаның көп  варианттары  шықты, антиген мутаген  сияқты  ДНК-ға, РНК-ға әсер етеді деген.</a:t>
            </a:r>
            <a:endParaRPr lang="ru-RU" altLang="ru-RU" sz="4400"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879125"/>
      </p:ext>
    </p:extLst>
  </p:cSld>
  <p:clrMapOvr>
    <a:masterClrMapping/>
  </p:clrMapOvr>
  <p:transition advTm="177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extLst>
          </p:cNvPr>
          <p:cNvSpPr>
            <a:spLocks noGrp="1" noChangeArrowheads="1"/>
          </p:cNvSpPr>
          <p:nvPr>
            <p:ph type="title"/>
          </p:nvPr>
        </p:nvSpPr>
        <p:spPr>
          <a:xfrm>
            <a:off x="2209800" y="981076"/>
            <a:ext cx="7772400" cy="4378325"/>
          </a:xfrm>
          <a:solidFill>
            <a:schemeClr val="bg1"/>
          </a:solidFill>
        </p:spPr>
        <p:txBody>
          <a:bodyPr/>
          <a:lstStyle/>
          <a:p>
            <a:pPr algn="just" eaLnBrk="1" fontAlgn="auto" hangingPunct="1">
              <a:spcAft>
                <a:spcPts val="0"/>
              </a:spcAft>
              <a:defRPr/>
            </a:pPr>
            <a:r>
              <a:rPr lang="kk-KZ" altLang="ru-RU" sz="3200" dirty="0">
                <a:solidFill>
                  <a:schemeClr val="tx1"/>
                </a:solidFill>
                <a:latin typeface="Times New Roman" panose="02020603050405020304" pitchFamily="18" charset="0"/>
                <a:cs typeface="Times New Roman" panose="02020603050405020304" pitchFamily="18" charset="0"/>
              </a:rPr>
              <a:t>1950ж. Ерне Эрлих идеяларына  қайта келіп “табиғи сұрыптау” гипотезасын енгізді. Ол бойынша эмбрион сатысында айырша безде әртүрлі антидене молекулалары болады. Антиген организмге енгенде сәйкес келетін антиденемен әсерлесіп комплекс құрады. Бұл комплек жасуша ішіне кіргенде жасуша оны молекулалар жасауға модель ретінде пайдаланады.</a:t>
            </a:r>
            <a:endParaRPr lang="ru-RU" alt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028080"/>
      </p:ext>
    </p:extLst>
  </p:cSld>
  <p:clrMapOvr>
    <a:masterClrMapping/>
  </p:clrMapOvr>
  <p:transition advTm="20032"/>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a:extLst>
              <a:ext uri="{FF2B5EF4-FFF2-40B4-BE49-F238E27FC236}"/>
            </a:extLst>
          </p:cNvPr>
          <p:cNvSpPr>
            <a:spLocks noGrp="1" noRot="1" noChangeArrowheads="1"/>
          </p:cNvSpPr>
          <p:nvPr>
            <p:ph type="title"/>
          </p:nvPr>
        </p:nvSpPr>
        <p:spPr>
          <a:xfrm>
            <a:off x="2209800" y="301626"/>
            <a:ext cx="7772400" cy="6080125"/>
          </a:xfrm>
        </p:spPr>
        <p:txBody>
          <a:bodyPr/>
          <a:lstStyle/>
          <a:p>
            <a:pPr algn="ctr" eaLnBrk="1" hangingPunct="1">
              <a:defRPr/>
            </a:pPr>
            <a:r>
              <a:rPr lang="kk-KZ" sz="4000" b="0" dirty="0">
                <a:solidFill>
                  <a:schemeClr val="tx1"/>
                </a:solidFill>
                <a:latin typeface="Times New Roman" panose="02020603050405020304" pitchFamily="18" charset="0"/>
                <a:cs typeface="Times New Roman" panose="02020603050405020304" pitchFamily="18" charset="0"/>
              </a:rPr>
              <a:t>Сұрыптау идеясының әрі дамуы Бернеттің клон сұрыптау теориясына байланысты.  Бұл теория бойынша антигеннің жалғыз ғана қызметі,өзінің лимфа жасушаларымен жолығуы,олардың көбейуіне стимул жасауы.</a:t>
            </a:r>
            <a:endParaRPr lang="ru-RU" sz="4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425980"/>
      </p:ext>
    </p:extLst>
  </p:cSld>
  <p:clrMapOvr>
    <a:masterClrMapping/>
  </p:clrMapOvr>
  <p:transition advTm="14752">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768" decel="100000"/>
                                        <p:tgtEl>
                                          <p:spTgt spid="74756"/>
                                        </p:tgtEl>
                                      </p:cBhvr>
                                    </p:animEffect>
                                    <p:animScale>
                                      <p:cBhvr>
                                        <p:cTn id="8" dur="768" decel="100000"/>
                                        <p:tgtEl>
                                          <p:spTgt spid="74756"/>
                                        </p:tgtEl>
                                      </p:cBhvr>
                                      <p:from x="10000" y="10000"/>
                                      <p:to x="200000" y="450000"/>
                                    </p:animScale>
                                    <p:animScale>
                                      <p:cBhvr>
                                        <p:cTn id="9" dur="1230" accel="100000" fill="hold">
                                          <p:stCondLst>
                                            <p:cond delay="768"/>
                                          </p:stCondLst>
                                        </p:cTn>
                                        <p:tgtEl>
                                          <p:spTgt spid="74756"/>
                                        </p:tgtEl>
                                      </p:cBhvr>
                                      <p:from x="200000" y="450000"/>
                                      <p:to x="100000" y="100000"/>
                                    </p:animScale>
                                    <p:set>
                                      <p:cBhvr>
                                        <p:cTn id="10" dur="768" fill="hold"/>
                                        <p:tgtEl>
                                          <p:spTgt spid="74756"/>
                                        </p:tgtEl>
                                        <p:attrNameLst>
                                          <p:attrName>ppt_x</p:attrName>
                                        </p:attrNameLst>
                                      </p:cBhvr>
                                      <p:to>
                                        <p:strVal val="(0.5)"/>
                                      </p:to>
                                    </p:set>
                                    <p:anim from="(0.5)" to="(#ppt_x)" calcmode="lin" valueType="num">
                                      <p:cBhvr>
                                        <p:cTn id="11" dur="1230" accel="100000" fill="hold">
                                          <p:stCondLst>
                                            <p:cond delay="768"/>
                                          </p:stCondLst>
                                        </p:cTn>
                                        <p:tgtEl>
                                          <p:spTgt spid="74756"/>
                                        </p:tgtEl>
                                        <p:attrNameLst>
                                          <p:attrName>ppt_x</p:attrName>
                                        </p:attrNameLst>
                                      </p:cBhvr>
                                    </p:anim>
                                    <p:set>
                                      <p:cBhvr>
                                        <p:cTn id="12" dur="768" fill="hold"/>
                                        <p:tgtEl>
                                          <p:spTgt spid="74756"/>
                                        </p:tgtEl>
                                        <p:attrNameLst>
                                          <p:attrName>ppt_y</p:attrName>
                                        </p:attrNameLst>
                                      </p:cBhvr>
                                      <p:to>
                                        <p:strVal val="(#ppt_y+0.4)"/>
                                      </p:to>
                                    </p:set>
                                    <p:anim from="(#ppt_y+0.4)" to="(#ppt_y)" calcmode="lin" valueType="num">
                                      <p:cBhvr>
                                        <p:cTn id="13" dur="1230" accel="100000" fill="hold">
                                          <p:stCondLst>
                                            <p:cond delay="768"/>
                                          </p:stCondLst>
                                        </p:cTn>
                                        <p:tgtEl>
                                          <p:spTgt spid="747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a:extLst>
              <a:ext uri="{FF2B5EF4-FFF2-40B4-BE49-F238E27FC236}"/>
            </a:extLst>
          </p:cNvPr>
          <p:cNvSpPr>
            <a:spLocks noGrp="1"/>
          </p:cNvSpPr>
          <p:nvPr>
            <p:ph type="title"/>
          </p:nvPr>
        </p:nvSpPr>
        <p:spPr>
          <a:xfrm>
            <a:off x="2209800" y="301626"/>
            <a:ext cx="7772400" cy="5503863"/>
          </a:xfrm>
        </p:spPr>
        <p:txBody>
          <a:bodyPr/>
          <a:lstStyle/>
          <a:p>
            <a:pPr algn="just" eaLnBrk="1" fontAlgn="auto" hangingPunct="1">
              <a:spcAft>
                <a:spcPts val="0"/>
              </a:spcAft>
              <a:defRPr/>
            </a:pPr>
            <a:r>
              <a:rPr lang="kk-KZ" altLang="ru-RU" b="1" dirty="0">
                <a:solidFill>
                  <a:srgbClr val="F5693D"/>
                </a:solidFill>
                <a:latin typeface="Times New Roman" panose="02020603050405020304" pitchFamily="18" charset="0"/>
                <a:cs typeface="Times New Roman" panose="02020603050405020304" pitchFamily="18" charset="0"/>
              </a:rPr>
              <a:t>Қазіргі күндері иммунологияның жалпы биологиялық мәні бар ол өз дамуында да биология мен медицинаға көп әсер жасап отыр</a:t>
            </a:r>
            <a:endParaRPr lang="ru-RU" altLang="ru-RU" b="1" dirty="0">
              <a:solidFill>
                <a:srgbClr val="F5693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785913"/>
      </p:ext>
    </p:extLst>
  </p:cSld>
  <p:clrMapOvr>
    <a:masterClrMapping/>
  </p:clrMapOvr>
  <p:transition advTm="80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extLst>
          </p:cNvPr>
          <p:cNvSpPr>
            <a:spLocks noGrp="1" noChangeArrowheads="1"/>
          </p:cNvSpPr>
          <p:nvPr>
            <p:ph type="title"/>
          </p:nvPr>
        </p:nvSpPr>
        <p:spPr>
          <a:xfrm>
            <a:off x="2566988" y="620714"/>
            <a:ext cx="7543800" cy="1131887"/>
          </a:xfrm>
        </p:spPr>
        <p:txBody>
          <a:bodyPr>
            <a:normAutofit fontScale="90000"/>
          </a:bodyPr>
          <a:lstStyle/>
          <a:p>
            <a:pPr algn="ctr" eaLnBrk="1" fontAlgn="auto" hangingPunct="1">
              <a:spcAft>
                <a:spcPts val="0"/>
              </a:spcAft>
              <a:defRPr/>
            </a:pPr>
            <a:r>
              <a:rPr lang="kk-KZ" altLang="ko-KR" sz="3600">
                <a:solidFill>
                  <a:schemeClr val="tx1">
                    <a:lumMod val="75000"/>
                    <a:lumOff val="25000"/>
                  </a:schemeClr>
                </a:solidFill>
              </a:rPr>
              <a:t/>
            </a:r>
            <a:br>
              <a:rPr lang="kk-KZ" altLang="ko-KR" sz="3600">
                <a:solidFill>
                  <a:schemeClr val="tx1">
                    <a:lumMod val="75000"/>
                    <a:lumOff val="25000"/>
                  </a:schemeClr>
                </a:solidFill>
              </a:rPr>
            </a:br>
            <a:r>
              <a:rPr lang="en-US" altLang="ko-KR" sz="320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 АНЫҚТАМАСЫ. </a:t>
            </a:r>
            <a:r>
              <a:rPr lang="en-US" altLang="ko-KR" sz="3200" b="1" u="sng">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r>
            <a:br>
              <a:rPr lang="en-US" altLang="ko-KR" sz="3200" b="1" u="sng">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br>
            <a:endParaRPr lang="ru-RU" altLang="ru-RU" sz="3200" b="1" u="sng">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8915" name="Rectangle 3"/>
          <p:cNvSpPr>
            <a:spLocks noGrp="1" noChangeArrowheads="1"/>
          </p:cNvSpPr>
          <p:nvPr>
            <p:ph idx="1"/>
          </p:nvPr>
        </p:nvSpPr>
        <p:spPr>
          <a:xfrm>
            <a:off x="2209800" y="1989138"/>
            <a:ext cx="7772400" cy="4114800"/>
          </a:xfrm>
        </p:spPr>
        <p:txBody>
          <a:bodyPr/>
          <a:lstStyle/>
          <a:p>
            <a:pPr algn="ctr" eaLnBrk="1" hangingPunct="1"/>
            <a:r>
              <a:rPr lang="en-US" altLang="ko-KR" sz="4000" b="1" u="sng">
                <a:latin typeface="Times New Roman" panose="02020603050405020304" pitchFamily="18" charset="0"/>
                <a:ea typeface="Gulim" pitchFamily="34" charset="-127"/>
                <a:cs typeface="Times New Roman" panose="02020603050405020304" pitchFamily="18" charset="0"/>
              </a:rPr>
              <a:t>Иммунитет</a:t>
            </a:r>
            <a:r>
              <a:rPr lang="en-US" altLang="ko-KR" sz="4000" b="1">
                <a:latin typeface="Times New Roman" panose="02020603050405020304" pitchFamily="18" charset="0"/>
                <a:ea typeface="Gulim" pitchFamily="34" charset="-127"/>
                <a:cs typeface="Times New Roman" panose="02020603050405020304" pitchFamily="18" charset="0"/>
              </a:rPr>
              <a:t> дегеніміз патогенді микробтардың, олардың токсиндерімен басқа да биологиялық бөгде заттардың әрекетін адам организмінің қабылдамаушылық жәйі.</a:t>
            </a:r>
            <a:endParaRPr lang="ru-RU" altLang="ru-RU" sz="4000" b="1">
              <a:latin typeface="Times New Roman" panose="02020603050405020304" pitchFamily="18" charset="0"/>
              <a:ea typeface="Gulim" pitchFamily="34" charset="-127"/>
              <a:cs typeface="Times New Roman" panose="02020603050405020304" pitchFamily="18" charset="0"/>
            </a:endParaRPr>
          </a:p>
        </p:txBody>
      </p:sp>
    </p:spTree>
    <p:extLst>
      <p:ext uri="{BB962C8B-B14F-4D97-AF65-F5344CB8AC3E}">
        <p14:creationId xmlns:p14="http://schemas.microsoft.com/office/powerpoint/2010/main" val="3273843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altLang="ko-KR" b="1" i="1" dirty="0" err="1">
                <a:solidFill>
                  <a:schemeClr val="tx1">
                    <a:lumMod val="75000"/>
                    <a:lumOff val="25000"/>
                  </a:schemeClr>
                </a:solidFill>
                <a:ea typeface="Gulim" panose="020B0600000101010101" pitchFamily="34" charset="-127"/>
              </a:rPr>
              <a:t>Шығу</a:t>
            </a:r>
            <a:r>
              <a:rPr lang="en-US" altLang="ko-KR" b="1" i="1" dirty="0">
                <a:solidFill>
                  <a:schemeClr val="tx1">
                    <a:lumMod val="75000"/>
                    <a:lumOff val="25000"/>
                  </a:schemeClr>
                </a:solidFill>
                <a:ea typeface="Gulim" panose="020B0600000101010101" pitchFamily="34" charset="-127"/>
              </a:rPr>
              <a:t> </a:t>
            </a:r>
            <a:r>
              <a:rPr lang="en-US" altLang="ko-KR" b="1" i="1" dirty="0" err="1">
                <a:solidFill>
                  <a:schemeClr val="tx1">
                    <a:lumMod val="75000"/>
                    <a:lumOff val="25000"/>
                  </a:schemeClr>
                </a:solidFill>
                <a:ea typeface="Gulim" panose="020B0600000101010101" pitchFamily="34" charset="-127"/>
              </a:rPr>
              <a:t>тегіне</a:t>
            </a:r>
            <a:r>
              <a:rPr lang="en-US" altLang="ko-KR" b="1" i="1" dirty="0">
                <a:solidFill>
                  <a:schemeClr val="tx1">
                    <a:lumMod val="75000"/>
                    <a:lumOff val="25000"/>
                  </a:schemeClr>
                </a:solidFill>
                <a:ea typeface="Gulim" panose="020B0600000101010101" pitchFamily="34" charset="-127"/>
              </a:rPr>
              <a:t> </a:t>
            </a:r>
            <a:r>
              <a:rPr lang="en-US" altLang="ko-KR" b="1" i="1" dirty="0" err="1">
                <a:solidFill>
                  <a:schemeClr val="tx1">
                    <a:lumMod val="75000"/>
                    <a:lumOff val="25000"/>
                  </a:schemeClr>
                </a:solidFill>
                <a:ea typeface="Gulim" panose="020B0600000101010101" pitchFamily="34" charset="-127"/>
              </a:rPr>
              <a:t>байланысты</a:t>
            </a:r>
            <a:endParaRPr lang="ru-RU" altLang="ru-RU" b="1" i="1" dirty="0">
              <a:solidFill>
                <a:schemeClr val="tx1">
                  <a:lumMod val="75000"/>
                  <a:lumOff val="25000"/>
                </a:schemeClr>
              </a:solidFill>
            </a:endParaRPr>
          </a:p>
        </p:txBody>
      </p:sp>
      <p:sp>
        <p:nvSpPr>
          <p:cNvPr id="33795" name="Rectangle 3">
            <a:extLst>
              <a:ext uri="{FF2B5EF4-FFF2-40B4-BE49-F238E27FC236}"/>
            </a:extLst>
          </p:cNvPr>
          <p:cNvSpPr>
            <a:spLocks noGrp="1" noChangeArrowheads="1"/>
          </p:cNvSpPr>
          <p:nvPr>
            <p:ph idx="1"/>
          </p:nvPr>
        </p:nvSpPr>
        <p:spPr>
          <a:xfrm>
            <a:off x="2351088" y="1989138"/>
            <a:ext cx="7772400" cy="4114800"/>
          </a:xfrm>
        </p:spPr>
        <p:txBody>
          <a:bodyPr rtlCol="0">
            <a:normAutofit/>
          </a:bodyPr>
          <a:lstStyle/>
          <a:p>
            <a:pPr marL="91440" indent="-91440" algn="just" eaLnBrk="1" fontAlgn="auto" hangingPunct="1">
              <a:buNone/>
              <a:defRPr/>
            </a:pP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иммунитеттің</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2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түрін</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ажыратады</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a:t>
            </a:r>
            <a:endParaRPr lang="kk-KZ"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endParaRPr>
          </a:p>
          <a:p>
            <a:pPr marL="91440" indent="-91440" algn="just" eaLnBrk="1" fontAlgn="auto" hangingPunct="1">
              <a:buNone/>
              <a:defRPr/>
            </a:pPr>
            <a:endPar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endParaRPr>
          </a:p>
          <a:p>
            <a:pPr marL="91440" indent="-91440" algn="just" eaLnBrk="1" fontAlgn="auto" hangingPunct="1">
              <a:defRPr/>
            </a:pP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туа</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біткен</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түрлік</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a:t>
            </a:r>
            <a:endParaRPr lang="kk-KZ"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endParaRPr>
          </a:p>
          <a:p>
            <a:pPr marL="0" indent="0" algn="just" eaLnBrk="1" fontAlgn="auto" hangingPunct="1">
              <a:buNone/>
              <a:defRPr/>
            </a:pPr>
            <a:endPar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endParaRPr>
          </a:p>
          <a:p>
            <a:pPr marL="91440" indent="-91440" algn="just" eaLnBrk="1" fontAlgn="auto" hangingPunct="1">
              <a:defRPr/>
            </a:pP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өмірде</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пайда</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болған</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 /</a:t>
            </a:r>
            <a:r>
              <a:rPr lang="en-US" altLang="ko-KR" sz="3600" dirty="0" err="1">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персональдық</a:t>
            </a:r>
            <a:r>
              <a:rPr lang="en-US" altLang="ko-KR" sz="3600" dirty="0">
                <a:solidFill>
                  <a:schemeClr val="tx1">
                    <a:lumMod val="75000"/>
                    <a:lumOff val="25000"/>
                  </a:schemeClr>
                </a:solidFill>
                <a:latin typeface="Times New Roman" panose="02020603050405020304" pitchFamily="18" charset="0"/>
                <a:ea typeface="Gulim" panose="020B0503020000020004" pitchFamily="34" charset="-127"/>
                <a:cs typeface="Times New Roman" panose="02020603050405020304" pitchFamily="18" charset="0"/>
              </a:rPr>
              <a:t>/</a:t>
            </a:r>
            <a:endParaRPr lang="ru-RU" alt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657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altLang="ko-KR" b="1">
                <a:solidFill>
                  <a:schemeClr val="tx1">
                    <a:lumMod val="75000"/>
                    <a:lumOff val="25000"/>
                  </a:schemeClr>
                </a:solidFill>
                <a:ea typeface="Gulim" panose="020B0600000101010101" pitchFamily="34" charset="-127"/>
              </a:rPr>
              <a:t>Туа біткен иммунитет</a:t>
            </a:r>
            <a:endParaRPr lang="ru-RU" altLang="ru-RU" b="1">
              <a:solidFill>
                <a:schemeClr val="tx1">
                  <a:lumMod val="75000"/>
                  <a:lumOff val="25000"/>
                </a:schemeClr>
              </a:solidFill>
            </a:endParaRPr>
          </a:p>
        </p:txBody>
      </p:sp>
      <p:sp>
        <p:nvSpPr>
          <p:cNvPr id="43011" name="Rectangle 3"/>
          <p:cNvSpPr>
            <a:spLocks noGrp="1" noChangeArrowheads="1"/>
          </p:cNvSpPr>
          <p:nvPr>
            <p:ph idx="1"/>
          </p:nvPr>
        </p:nvSpPr>
        <p:spPr/>
        <p:txBody>
          <a:bodyPr/>
          <a:lstStyle/>
          <a:p>
            <a:pPr eaLnBrk="1" hangingPunct="1"/>
            <a:r>
              <a:rPr lang="en-US" altLang="ko-KR" sz="3600">
                <a:ea typeface="Gulim" pitchFamily="34" charset="-127"/>
              </a:rPr>
              <a:t>тұқым қуалаушылықпен беріледі және конституционды түрге лайықты болады. Мысалы, адамның ешқашан иттердің, ірі қара малдардың обасымен ауырмайтыны белгілі. Туа біткен иммунитет өте берік болады, бірақ абсолютты емес.</a:t>
            </a:r>
            <a:endParaRPr lang="en-US" altLang="ko-KR" sz="3600" b="1">
              <a:ea typeface="Gulim" pitchFamily="34" charset="-127"/>
            </a:endParaRPr>
          </a:p>
        </p:txBody>
      </p:sp>
    </p:spTree>
    <p:extLst>
      <p:ext uri="{BB962C8B-B14F-4D97-AF65-F5344CB8AC3E}">
        <p14:creationId xmlns:p14="http://schemas.microsoft.com/office/powerpoint/2010/main" val="1590195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extLst>
          </p:cNvPr>
          <p:cNvSpPr>
            <a:spLocks noGrp="1" noChangeArrowheads="1"/>
          </p:cNvSpPr>
          <p:nvPr>
            <p:ph idx="1"/>
          </p:nvPr>
        </p:nvSpPr>
        <p:spPr>
          <a:xfrm>
            <a:off x="1527176" y="34926"/>
            <a:ext cx="9140825" cy="5897563"/>
          </a:xfrm>
          <a:solidFill>
            <a:schemeClr val="bg1"/>
          </a:solidFill>
        </p:spPr>
        <p:txBody>
          <a:bodyPr rtlCol="0">
            <a:normAutofit fontScale="92500"/>
          </a:bodyPr>
          <a:lstStyle/>
          <a:p>
            <a:pPr marL="91440" indent="-91440" algn="just" eaLnBrk="1" fontAlgn="auto" hangingPunct="1">
              <a:lnSpc>
                <a:spcPct val="80000"/>
              </a:lnSpc>
              <a:buNone/>
              <a:defRPr/>
            </a:pPr>
            <a:r>
              <a:rPr lang="en-US" altLang="ko-KR" sz="2400" b="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Өмірде</a:t>
            </a:r>
            <a:r>
              <a:rPr lang="en-US" altLang="ko-KR" sz="2400" b="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b="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пайда</a:t>
            </a:r>
            <a:r>
              <a:rPr lang="en-US" altLang="ko-KR" sz="2400" b="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b="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болған</a:t>
            </a:r>
            <a:r>
              <a:rPr lang="en-US" altLang="ko-KR" sz="2400" b="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b="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иммунитеттің</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активті</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және</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пассивті</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түрлерің</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ажыратады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endPar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lnSpc>
                <a:spcPct val="80000"/>
              </a:lnSpc>
              <a:buNone/>
              <a:defRPr/>
            </a:pPr>
            <a:r>
              <a:rPr lang="en-US" altLang="ko-KR" sz="24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Активті</a:t>
            </a:r>
            <a:r>
              <a:rPr lang="en-US" altLang="ko-KR" sz="2400"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пайда</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болған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патогендік</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микробтардың</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әрекетіне</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қарсы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реакцияның</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салдарынан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дамид</a:t>
            </a:r>
            <a:r>
              <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rPr>
              <a:t>ы,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табиғи</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және</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жасанды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болу</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мүмкін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endPar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lnSpc>
                <a:spcPct val="80000"/>
              </a:lnSpc>
              <a:defRPr/>
            </a:pP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Табиғи</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активті</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инфекциядан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кейін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дамиды</a:t>
            </a:r>
            <a:endPar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lnSpc>
                <a:spcPct val="80000"/>
              </a:lnSpc>
              <a:defRPr/>
            </a:pP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жасанды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активті</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вакцинациядан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кейін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endPar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lnSpc>
                <a:spcPct val="80000"/>
              </a:lnSpc>
              <a:defRPr/>
            </a:pP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Активті</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ұзақ</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уақытқа</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сақта</a:t>
            </a:r>
            <a:r>
              <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rPr>
              <a:t>л</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уы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мүмкін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әсіресе</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инфекциядан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кейін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дамыйтың</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иммунитет</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өмір</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бойы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сақта</a:t>
            </a:r>
            <a:r>
              <a:rPr lang="kk-KZ" altLang="ko-KR" sz="2400" dirty="0">
                <a:solidFill>
                  <a:schemeClr val="tx1">
                    <a:lumMod val="75000"/>
                    <a:lumOff val="25000"/>
                  </a:schemeClr>
                </a:solidFill>
                <a:latin typeface="Times New Roman" panose="02020603050405020304" pitchFamily="18" charset="0"/>
                <a:cs typeface="Times New Roman" panose="02020603050405020304" pitchFamily="18" charset="0"/>
              </a:rPr>
              <a:t>л</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уы</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мүмкін</a:t>
            </a:r>
            <a:r>
              <a:rPr lang="en-US" altLang="ko-KR" sz="24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a:t>
            </a:r>
            <a:endParaRPr lang="ru-RU" altLang="ko-KR" sz="2400" b="1" i="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lnSpc>
                <a:spcPct val="80000"/>
              </a:lnSpc>
              <a:buNone/>
              <a:defRPr/>
            </a:pPr>
            <a:r>
              <a:rPr lang="ru-RU" altLang="ko-KR" sz="2400" b="1" i="1" dirty="0" err="1">
                <a:solidFill>
                  <a:schemeClr val="tx1">
                    <a:lumMod val="75000"/>
                    <a:lumOff val="25000"/>
                  </a:schemeClr>
                </a:solidFill>
                <a:latin typeface="Times New Roman" panose="02020603050405020304" pitchFamily="18" charset="0"/>
                <a:cs typeface="Times New Roman" panose="02020603050405020304" pitchFamily="18" charset="0"/>
              </a:rPr>
              <a:t>Пассивті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дайын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антиденелерді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енгізу</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арқылы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пайда</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болады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91440" indent="-91440" algn="just" eaLnBrk="1" fontAlgn="auto" hangingPunct="1">
              <a:lnSpc>
                <a:spcPct val="80000"/>
              </a:lnSpc>
              <a:defRPr/>
            </a:pP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Табиғи</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пассивті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анасынан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ұрыққа</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плацента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арқылы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немесе</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сүтпен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берілген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антиденелердің</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әсерімен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түзіледі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91440" indent="-91440" algn="just" eaLnBrk="1" fontAlgn="auto" hangingPunct="1">
              <a:lnSpc>
                <a:spcPct val="80000"/>
              </a:lnSpc>
              <a:defRPr/>
            </a:pP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Жасанды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пассивті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қанның</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сары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суын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немесе</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даяр</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антилденелері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бар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глобулиндерді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енгізу</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арқылы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пайда</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болады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91440" indent="-91440" algn="just" eaLnBrk="1" fontAlgn="auto" hangingPunct="1">
              <a:lnSpc>
                <a:spcPct val="80000"/>
              </a:lnSpc>
              <a:defRPr/>
            </a:pP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Пассивті</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иммунитет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жылдам</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болады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да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бірақ</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15-20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күнге</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дейін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сақталады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ол</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уақытта</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бөгде</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антиденелер</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организмнен</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шығарылады</a:t>
            </a:r>
            <a:r>
              <a:rPr lang="ru-RU" altLang="ko-KR"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eaLnBrk="1" fontAlgn="auto" hangingPunct="1">
              <a:lnSpc>
                <a:spcPct val="80000"/>
              </a:lnSpc>
              <a:defRPr/>
            </a:pPr>
            <a:endParaRPr lang="ru-RU" altLang="ru-RU" dirty="0">
              <a:solidFill>
                <a:schemeClr val="tx1">
                  <a:lumMod val="75000"/>
                  <a:lumOff val="25000"/>
                </a:schemeClr>
              </a:solidFill>
            </a:endParaRPr>
          </a:p>
        </p:txBody>
      </p:sp>
    </p:spTree>
    <p:extLst>
      <p:ext uri="{BB962C8B-B14F-4D97-AF65-F5344CB8AC3E}">
        <p14:creationId xmlns:p14="http://schemas.microsoft.com/office/powerpoint/2010/main" val="1149821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ru-RU" altLang="ru-RU">
                <a:solidFill>
                  <a:schemeClr val="tx1">
                    <a:lumMod val="75000"/>
                    <a:lumOff val="25000"/>
                  </a:schemeClr>
                </a:solidFill>
              </a:rPr>
              <a:t>Иммунологияның мақсаты:</a:t>
            </a:r>
          </a:p>
        </p:txBody>
      </p:sp>
      <p:sp>
        <p:nvSpPr>
          <p:cNvPr id="18435" name="Содержимое 2"/>
          <p:cNvSpPr>
            <a:spLocks noGrp="1" noChangeArrowheads="1"/>
          </p:cNvSpPr>
          <p:nvPr>
            <p:ph idx="1"/>
          </p:nvPr>
        </p:nvSpPr>
        <p:spPr>
          <a:xfrm>
            <a:off x="1881189" y="1803400"/>
            <a:ext cx="8669337" cy="5054600"/>
          </a:xfrm>
        </p:spPr>
        <p:txBody>
          <a:bodyPr/>
          <a:lstStyle/>
          <a:p>
            <a:pPr eaLnBrk="1" hangingPunct="1"/>
            <a:r>
              <a:rPr lang="ru-RU" altLang="ru-RU" sz="1800">
                <a:latin typeface="Times New Roman" panose="02020603050405020304" pitchFamily="18" charset="0"/>
                <a:cs typeface="Times New Roman" panose="02020603050405020304" pitchFamily="18" charset="0"/>
              </a:rPr>
              <a:t> Қалыпты және патологиялық жағдайларда иммундық жүйе қызметінің жалпы заңдылықтарын, нақты аурулардың (әсіресе, жұқпалы індеттердің) пайда болуында, дамуында және оны емдеуде иммундық жүйенің атқаратын рөлін анықтау, диагноз қою, емдеу және алдын ала сақтану үшін Иммунологиялық тәсілдерді қолдану және оларды жетілдіру. Иммунологияда микробиол., серологиялық, аллергиялық, иммундық-хим., иммундық-морфол., иммундық-генетик., иммундық-молек., эксперименттік, т. б. әдістер қолданылады. Иммунологияның тәжірибелік ғылыми-зертеулік жетістіктерін қазір медицинада, ветеринария мен жалпы биология саласында қолданып, жұқпалы ауруларды анықтау, емдеу, алдын алу шараларын жүргізуде зор табысқа жетіп отыр. Келешекте Иммунология ғылымының жетістіктеріне сүйене отырып, ғасыр індеті – жүре пайда болатын иммундық тапшылық синдромы (СПИД) ауруына қарсы вакцина жасау; орган алмастырғанда жиі кездесетін басқа адамның органын қабылдамаушылықты болдырмау; эндокринді (қант диабеті) және әртүрлі аллергиялық ауруларды тиімді емдеу әдістерін табу; ауылы шаруашылығы малдарының жаңа тұқымдарын шығарып, өсімдіктердің жоғары сұрыптары мен түрлерін анықтау міндеттері қойылып отыр</a:t>
            </a:r>
            <a:r>
              <a:rPr lang="ru-RU" altLang="ru-RU" smtClean="0"/>
              <a:t>.</a:t>
            </a:r>
          </a:p>
        </p:txBody>
      </p:sp>
    </p:spTree>
    <p:extLst>
      <p:ext uri="{BB962C8B-B14F-4D97-AF65-F5344CB8AC3E}">
        <p14:creationId xmlns:p14="http://schemas.microsoft.com/office/powerpoint/2010/main" val="3578724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extLst>
          </p:cNvPr>
          <p:cNvSpPr>
            <a:spLocks noGrp="1" noChangeArrowheads="1"/>
          </p:cNvSpPr>
          <p:nvPr>
            <p:ph type="title"/>
          </p:nvPr>
        </p:nvSpPr>
        <p:spPr>
          <a:xfrm>
            <a:off x="1981200" y="274638"/>
            <a:ext cx="8229600" cy="944562"/>
          </a:xfrm>
        </p:spPr>
        <p:txBody>
          <a:bodyPr/>
          <a:lstStyle/>
          <a:p>
            <a:pPr algn="ctr" eaLnBrk="1" fontAlgn="auto" hangingPunct="1">
              <a:spcAft>
                <a:spcPts val="0"/>
              </a:spcAft>
              <a:defRPr/>
            </a:pPr>
            <a:r>
              <a:rPr lang="ru-RU" altLang="ko-KR" sz="2500" b="1" dirty="0">
                <a:solidFill>
                  <a:schemeClr val="tx1">
                    <a:lumMod val="75000"/>
                    <a:lumOff val="25000"/>
                  </a:schemeClr>
                </a:solidFill>
                <a:latin typeface="Times New Roman" panose="02020603050405020304" pitchFamily="18" charset="0"/>
              </a:rPr>
              <a:t>АДАМ ОРГАНИЗМНІҢ ИММУНДЫҚ ЖҮЙЕСІ</a:t>
            </a:r>
            <a:r>
              <a:rPr lang="ru-RU" altLang="ko-KR" sz="2500" dirty="0">
                <a:solidFill>
                  <a:schemeClr val="tx1">
                    <a:lumMod val="75000"/>
                    <a:lumOff val="25000"/>
                  </a:schemeClr>
                </a:solidFill>
                <a:latin typeface="Times New Roman" panose="02020603050405020304" pitchFamily="18" charset="0"/>
              </a:rPr>
              <a:t/>
            </a:r>
            <a:br>
              <a:rPr lang="ru-RU" altLang="ko-KR" sz="2500" dirty="0">
                <a:solidFill>
                  <a:schemeClr val="tx1">
                    <a:lumMod val="75000"/>
                    <a:lumOff val="25000"/>
                  </a:schemeClr>
                </a:solidFill>
                <a:latin typeface="Times New Roman" panose="02020603050405020304" pitchFamily="18" charset="0"/>
              </a:rPr>
            </a:br>
            <a:endParaRPr lang="ru-RU" altLang="ru-RU" sz="2500" dirty="0">
              <a:solidFill>
                <a:schemeClr val="tx1">
                  <a:lumMod val="75000"/>
                  <a:lumOff val="25000"/>
                </a:schemeClr>
              </a:solidFill>
              <a:latin typeface="Times New Roman" panose="02020603050405020304" pitchFamily="18" charset="0"/>
            </a:endParaRPr>
          </a:p>
        </p:txBody>
      </p:sp>
      <p:sp>
        <p:nvSpPr>
          <p:cNvPr id="47107" name="Rectangle 3"/>
          <p:cNvSpPr>
            <a:spLocks noGrp="1" noChangeArrowheads="1"/>
          </p:cNvSpPr>
          <p:nvPr>
            <p:ph idx="1"/>
          </p:nvPr>
        </p:nvSpPr>
        <p:spPr>
          <a:xfrm>
            <a:off x="2063750" y="908050"/>
            <a:ext cx="8229600" cy="5568950"/>
          </a:xfrm>
          <a:solidFill>
            <a:schemeClr val="bg1"/>
          </a:solidFill>
        </p:spPr>
        <p:txBody>
          <a:bodyPr/>
          <a:lstStyle/>
          <a:p>
            <a:pPr algn="just" eaLnBrk="1" hangingPunct="1">
              <a:lnSpc>
                <a:spcPct val="80000"/>
              </a:lnSpc>
            </a:pPr>
            <a:r>
              <a:rPr lang="ru-RU" altLang="ko-KR" sz="2800">
                <a:latin typeface="Times New Roman" panose="02020603050405020304" pitchFamily="18" charset="0"/>
                <a:cs typeface="Times New Roman" panose="02020603050405020304" pitchFamily="18" charset="0"/>
              </a:rPr>
              <a:t>Бұл жүйе организмді жұқпалы ауру қоздырғыштарынан және басқа генетикалық жат агенттерден қорғайды.</a:t>
            </a:r>
            <a:endParaRPr lang="en-US" altLang="ko-KR" sz="2800">
              <a:latin typeface="Times New Roman" panose="02020603050405020304" pitchFamily="18" charset="0"/>
              <a:ea typeface="Gulim" pitchFamily="34" charset="-127"/>
              <a:cs typeface="Times New Roman" panose="02020603050405020304" pitchFamily="18" charset="0"/>
            </a:endParaRPr>
          </a:p>
          <a:p>
            <a:pPr algn="just" eaLnBrk="1" hangingPunct="1">
              <a:lnSpc>
                <a:spcPct val="80000"/>
              </a:lnSpc>
            </a:pPr>
            <a:r>
              <a:rPr lang="ru-RU" altLang="ko-KR" sz="2800">
                <a:latin typeface="Times New Roman" panose="02020603050405020304" pitchFamily="18" charset="0"/>
                <a:cs typeface="Times New Roman" panose="02020603050405020304" pitchFamily="18" charset="0"/>
              </a:rPr>
              <a:t> Арнайы жасушалар</a:t>
            </a:r>
            <a:r>
              <a:rPr lang="en-US" altLang="ko-KR" sz="2800">
                <a:latin typeface="Times New Roman" panose="02020603050405020304" pitchFamily="18" charset="0"/>
                <a:ea typeface="Gulim" pitchFamily="34" charset="-127"/>
                <a:cs typeface="Times New Roman" panose="02020603050405020304" pitchFamily="18" charset="0"/>
              </a:rPr>
              <a:t> </a:t>
            </a:r>
            <a:r>
              <a:rPr lang="ru-RU" altLang="ko-KR" sz="2800">
                <a:latin typeface="Times New Roman" panose="02020603050405020304" pitchFamily="18" charset="0"/>
                <a:cs typeface="Times New Roman" panose="02020603050405020304" pitchFamily="18" charset="0"/>
              </a:rPr>
              <a:t>мен мүшелер бұның ең басты қызметін атқарады – “өзінікін” “бөгдеден” ажырату, бөгдені жою, организмнің ішкі ортасының тұрақтылығын сақтау.</a:t>
            </a:r>
          </a:p>
          <a:p>
            <a:pPr algn="just" eaLnBrk="1" hangingPunct="1">
              <a:lnSpc>
                <a:spcPct val="80000"/>
              </a:lnSpc>
            </a:pPr>
            <a:r>
              <a:rPr lang="ru-RU" altLang="ko-KR" sz="2800">
                <a:latin typeface="Times New Roman" panose="02020603050405020304" pitchFamily="18" charset="0"/>
                <a:cs typeface="Times New Roman" panose="02020603050405020304" pitchFamily="18" charset="0"/>
              </a:rPr>
              <a:t>Иммундық жүйенің адам организмінің өзіндік антигендеріне табиғи </a:t>
            </a:r>
            <a:r>
              <a:rPr lang="ru-RU" altLang="ko-KR" sz="2800" b="1">
                <a:latin typeface="Times New Roman" panose="02020603050405020304" pitchFamily="18" charset="0"/>
                <a:cs typeface="Times New Roman" panose="02020603050405020304" pitchFamily="18" charset="0"/>
              </a:rPr>
              <a:t>толеранттылық</a:t>
            </a:r>
            <a:r>
              <a:rPr lang="ru-RU" altLang="ko-KR" sz="2800">
                <a:latin typeface="Times New Roman" panose="02020603050405020304" pitchFamily="18" charset="0"/>
                <a:cs typeface="Times New Roman" panose="02020603050405020304" pitchFamily="18" charset="0"/>
              </a:rPr>
              <a:t> /иммундық жауабының жоқтығы/ байқалады, өйткені бұларға эмбрионалдық кезеніңде танып үйренеді. Өмірде кездескен генетикалық заттар туралы хабар </a:t>
            </a:r>
            <a:r>
              <a:rPr lang="ru-RU" altLang="ko-KR" sz="2800" b="1">
                <a:latin typeface="Times New Roman" panose="02020603050405020304" pitchFamily="18" charset="0"/>
                <a:cs typeface="Times New Roman" panose="02020603050405020304" pitchFamily="18" charset="0"/>
              </a:rPr>
              <a:t>иммундық естілікте</a:t>
            </a:r>
            <a:r>
              <a:rPr lang="ru-RU" altLang="ko-KR" sz="2800">
                <a:latin typeface="Times New Roman" panose="02020603050405020304" pitchFamily="18" charset="0"/>
                <a:cs typeface="Times New Roman" panose="02020603050405020304" pitchFamily="18" charset="0"/>
              </a:rPr>
              <a:t> сақталады және бұлармен екінше рет кездескенде бұларды организмнен тез шығарады.</a:t>
            </a:r>
            <a:endParaRPr lang="ru-RU" altLang="ru-RU"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165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extLst>
          </p:cNvPr>
          <p:cNvSpPr>
            <a:spLocks noGrp="1" noChangeArrowheads="1"/>
          </p:cNvSpPr>
          <p:nvPr>
            <p:ph type="title"/>
          </p:nvPr>
        </p:nvSpPr>
        <p:spPr>
          <a:xfrm>
            <a:off x="1981200" y="692151"/>
            <a:ext cx="8229600" cy="715963"/>
          </a:xfrm>
        </p:spPr>
        <p:txBody>
          <a:bodyPr>
            <a:normAutofit fontScale="90000"/>
          </a:bodyPr>
          <a:lstStyle/>
          <a:p>
            <a:pPr algn="ctr" eaLnBrk="1" fontAlgn="auto" hangingPunct="1">
              <a:spcAft>
                <a:spcPts val="0"/>
              </a:spcAft>
              <a:defRPr/>
            </a:pPr>
            <a:r>
              <a:rPr lang="en-US" altLang="ko-KR" sz="2900" b="1">
                <a:solidFill>
                  <a:schemeClr val="tx1">
                    <a:lumMod val="75000"/>
                    <a:lumOff val="25000"/>
                  </a:schemeClr>
                </a:solidFill>
                <a:latin typeface="Times New Roman" panose="02020603050405020304" pitchFamily="18" charset="0"/>
                <a:ea typeface="Gulim" panose="020B0600000101010101" pitchFamily="34" charset="-127"/>
              </a:rPr>
              <a:t>Иммундық жүйенің орталық мүшелері:</a:t>
            </a:r>
            <a:r>
              <a:rPr lang="en-US" altLang="ko-KR" sz="2900" b="1" i="1">
                <a:solidFill>
                  <a:schemeClr val="tx1">
                    <a:lumMod val="75000"/>
                    <a:lumOff val="25000"/>
                  </a:schemeClr>
                </a:solidFill>
                <a:latin typeface="Times New Roman" panose="02020603050405020304" pitchFamily="18" charset="0"/>
                <a:ea typeface="Gulim" panose="020B0600000101010101" pitchFamily="34" charset="-127"/>
              </a:rPr>
              <a:t/>
            </a:r>
            <a:br>
              <a:rPr lang="en-US" altLang="ko-KR" sz="2900" b="1" i="1">
                <a:solidFill>
                  <a:schemeClr val="tx1">
                    <a:lumMod val="75000"/>
                    <a:lumOff val="25000"/>
                  </a:schemeClr>
                </a:solidFill>
                <a:latin typeface="Times New Roman" panose="02020603050405020304" pitchFamily="18" charset="0"/>
                <a:ea typeface="Gulim" panose="020B0600000101010101" pitchFamily="34" charset="-127"/>
              </a:rPr>
            </a:br>
            <a:endParaRPr lang="ru-RU" altLang="ru-RU" sz="2900" b="1" i="1">
              <a:solidFill>
                <a:schemeClr val="tx1">
                  <a:lumMod val="75000"/>
                  <a:lumOff val="25000"/>
                </a:schemeClr>
              </a:solidFill>
              <a:latin typeface="Times New Roman" panose="02020603050405020304" pitchFamily="18" charset="0"/>
            </a:endParaRPr>
          </a:p>
        </p:txBody>
      </p:sp>
      <p:sp>
        <p:nvSpPr>
          <p:cNvPr id="49155" name="Rectangle 3"/>
          <p:cNvSpPr>
            <a:spLocks noGrp="1" noChangeArrowheads="1"/>
          </p:cNvSpPr>
          <p:nvPr>
            <p:ph idx="1"/>
          </p:nvPr>
        </p:nvSpPr>
        <p:spPr>
          <a:xfrm>
            <a:off x="1981200" y="1268413"/>
            <a:ext cx="8229600" cy="5135562"/>
          </a:xfrm>
          <a:solidFill>
            <a:schemeClr val="bg1"/>
          </a:solidFill>
        </p:spPr>
        <p:txBody>
          <a:bodyPr/>
          <a:lstStyle/>
          <a:p>
            <a:pPr algn="just" eaLnBrk="1" hangingPunct="1"/>
            <a:r>
              <a:rPr lang="kk-KZ" altLang="ko-KR" sz="3600" b="1" i="1">
                <a:latin typeface="Times New Roman" panose="02020603050405020304" pitchFamily="18" charset="0"/>
                <a:cs typeface="Times New Roman" panose="02020603050405020304" pitchFamily="18" charset="0"/>
              </a:rPr>
              <a:t>Сүйек кемігі</a:t>
            </a:r>
            <a:r>
              <a:rPr lang="en-US" altLang="ko-KR" sz="3600">
                <a:latin typeface="Times New Roman" panose="02020603050405020304" pitchFamily="18" charset="0"/>
                <a:ea typeface="Gulim" pitchFamily="34" charset="-127"/>
                <a:cs typeface="Times New Roman" panose="02020603050405020304" pitchFamily="18" charset="0"/>
              </a:rPr>
              <a:t>. Бұл барлық қан жасушаларының бастаушы жасушаның негізін салушы. Жілік майының ретикулярлық стромасында </a:t>
            </a:r>
            <a:r>
              <a:rPr lang="en-US" altLang="ko-KR" sz="3600">
                <a:latin typeface="Times New Roman" panose="02020603050405020304" pitchFamily="18" charset="0"/>
                <a:ea typeface="Gulim" pitchFamily="34" charset="-127"/>
                <a:cs typeface="Times New Roman" panose="02020603050405020304" pitchFamily="18" charset="0"/>
                <a:sym typeface="Symbol" panose="05050102010706020507" pitchFamily="18" charset="2"/>
              </a:rPr>
              <a:t></a:t>
            </a:r>
            <a:r>
              <a:rPr lang="en-US" altLang="ko-KR" sz="3600">
                <a:latin typeface="Times New Roman" panose="02020603050405020304" pitchFamily="18" charset="0"/>
                <a:ea typeface="Gulim" pitchFamily="34" charset="-127"/>
                <a:cs typeface="Times New Roman" panose="02020603050405020304" pitchFamily="18" charset="0"/>
              </a:rPr>
              <a:t>-лимфоциттер жетіледі.</a:t>
            </a:r>
            <a:endParaRPr lang="en-US" altLang="ko-KR" sz="3600" b="1" i="1">
              <a:latin typeface="Times New Roman" panose="02020603050405020304" pitchFamily="18" charset="0"/>
              <a:ea typeface="Gulim" pitchFamily="34" charset="-127"/>
              <a:cs typeface="Times New Roman" panose="02020603050405020304" pitchFamily="18" charset="0"/>
            </a:endParaRPr>
          </a:p>
          <a:p>
            <a:pPr algn="just" eaLnBrk="1" hangingPunct="1"/>
            <a:r>
              <a:rPr lang="en-US" altLang="ko-KR" sz="3600" b="1" i="1">
                <a:latin typeface="Times New Roman" panose="02020603050405020304" pitchFamily="18" charset="0"/>
                <a:ea typeface="Gulim" pitchFamily="34" charset="-127"/>
                <a:cs typeface="Times New Roman" panose="02020603050405020304" pitchFamily="18" charset="0"/>
              </a:rPr>
              <a:t>Тимус</a:t>
            </a:r>
            <a:r>
              <a:rPr lang="en-US" altLang="ko-KR" sz="3600">
                <a:latin typeface="Times New Roman" panose="02020603050405020304" pitchFamily="18" charset="0"/>
                <a:ea typeface="Gulim" pitchFamily="34" charset="-127"/>
                <a:cs typeface="Times New Roman" panose="02020603050405020304" pitchFamily="18" charset="0"/>
              </a:rPr>
              <a:t> /айыршық без/ - тимуста бастаушы клеткалар Т-лимфоциттерге дейін жетіледі.</a:t>
            </a:r>
            <a:endParaRPr lang="ru-RU" altLang="ru-RU"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340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extLst>
          </p:cNvPr>
          <p:cNvSpPr>
            <a:spLocks noGrp="1" noChangeArrowheads="1"/>
          </p:cNvSpPr>
          <p:nvPr>
            <p:ph type="title"/>
          </p:nvPr>
        </p:nvSpPr>
        <p:spPr>
          <a:xfrm>
            <a:off x="2135188" y="815976"/>
            <a:ext cx="8229600" cy="347663"/>
          </a:xfrm>
        </p:spPr>
        <p:txBody>
          <a:bodyPr>
            <a:normAutofit fontScale="90000"/>
          </a:bodyPr>
          <a:lstStyle/>
          <a:p>
            <a:pPr algn="ctr" eaLnBrk="1" fontAlgn="auto" hangingPunct="1">
              <a:spcAft>
                <a:spcPts val="0"/>
              </a:spcAft>
              <a:defRPr/>
            </a:pPr>
            <a:r>
              <a:rPr lang="en-US" altLang="ko-KR" sz="2900" b="1">
                <a:solidFill>
                  <a:schemeClr val="tx1">
                    <a:lumMod val="75000"/>
                    <a:lumOff val="25000"/>
                  </a:schemeClr>
                </a:solidFill>
                <a:latin typeface="Times New Roman" panose="02020603050405020304" pitchFamily="18" charset="0"/>
                <a:ea typeface="Gulim" panose="020B0600000101010101" pitchFamily="34" charset="-127"/>
              </a:rPr>
              <a:t>Иммундық жүйенің шеткі мүшелері:</a:t>
            </a:r>
            <a:r>
              <a:rPr lang="en-US" altLang="ko-KR" sz="2900" b="1" i="1">
                <a:solidFill>
                  <a:schemeClr val="tx1">
                    <a:lumMod val="75000"/>
                    <a:lumOff val="25000"/>
                  </a:schemeClr>
                </a:solidFill>
                <a:latin typeface="Times New Roman" panose="02020603050405020304" pitchFamily="18" charset="0"/>
                <a:ea typeface="Gulim" panose="020B0600000101010101" pitchFamily="34" charset="-127"/>
              </a:rPr>
              <a:t/>
            </a:r>
            <a:br>
              <a:rPr lang="en-US" altLang="ko-KR" sz="2900" b="1" i="1">
                <a:solidFill>
                  <a:schemeClr val="tx1">
                    <a:lumMod val="75000"/>
                    <a:lumOff val="25000"/>
                  </a:schemeClr>
                </a:solidFill>
                <a:latin typeface="Times New Roman" panose="02020603050405020304" pitchFamily="18" charset="0"/>
                <a:ea typeface="Gulim" panose="020B0600000101010101" pitchFamily="34" charset="-127"/>
              </a:rPr>
            </a:br>
            <a:endParaRPr lang="ru-RU" altLang="ru-RU" sz="2900" b="1" i="1">
              <a:solidFill>
                <a:schemeClr val="tx1">
                  <a:lumMod val="75000"/>
                  <a:lumOff val="25000"/>
                </a:schemeClr>
              </a:solidFill>
              <a:latin typeface="Times New Roman" panose="02020603050405020304" pitchFamily="18" charset="0"/>
            </a:endParaRPr>
          </a:p>
        </p:txBody>
      </p:sp>
      <p:sp>
        <p:nvSpPr>
          <p:cNvPr id="47107" name="Rectangle 3">
            <a:extLst>
              <a:ext uri="{FF2B5EF4-FFF2-40B4-BE49-F238E27FC236}"/>
            </a:extLst>
          </p:cNvPr>
          <p:cNvSpPr>
            <a:spLocks noGrp="1" noChangeArrowheads="1"/>
          </p:cNvSpPr>
          <p:nvPr>
            <p:ph idx="1"/>
          </p:nvPr>
        </p:nvSpPr>
        <p:spPr>
          <a:xfrm>
            <a:off x="1981200" y="857251"/>
            <a:ext cx="8229600" cy="5268913"/>
          </a:xfrm>
          <a:solidFill>
            <a:schemeClr val="bg1"/>
          </a:solidFill>
        </p:spPr>
        <p:txBody>
          <a:bodyPr rtlCol="0">
            <a:normAutofit lnSpcReduction="10000"/>
          </a:bodyPr>
          <a:lstStyle/>
          <a:p>
            <a:pPr marL="91440" indent="-91440" eaLnBrk="1" fontAlgn="auto" hangingPunct="1">
              <a:defRPr/>
            </a:pP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Көк</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бауыр</a:t>
            </a:r>
            <a:endPar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endParaRPr>
          </a:p>
          <a:p>
            <a:pPr marL="91440" indent="-91440" eaLnBrk="1" fontAlgn="auto" hangingPunct="1">
              <a:defRPr/>
            </a:pP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Лимфа</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бездері</a:t>
            </a:r>
            <a:endPar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endParaRPr>
          </a:p>
          <a:p>
            <a:pPr marL="91440" indent="-91440" eaLnBrk="1" fontAlgn="auto" hangingPunct="1">
              <a:defRPr/>
            </a:pP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Ішектің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тыныс</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алу</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жолдарының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несеп</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шығару-жыныс</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жолдарының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кілегейлі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қабығының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лимфа</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фолликулары</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көмей</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b="1" i="1"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бездер</a:t>
            </a:r>
            <a:r>
              <a:rPr lang="en-US" altLang="ko-KR" sz="3200" b="1" i="1"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a:t>
            </a:r>
            <a:endPar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endParaRPr>
          </a:p>
          <a:p>
            <a:pPr marL="91440" indent="-91440" eaLnBrk="1" fontAlgn="auto" hangingPunct="1">
              <a:defRPr/>
            </a:pP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Шеткі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мүшелердің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тимусқа</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Т-</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тәуелді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және</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В-</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тәуелді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зоналары</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бар</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олардың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ішінде</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организмге</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антигендер</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енген</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кезде</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Т-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және</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В-</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лимфоциттердің</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жетілуі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дифференциация</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r>
              <a:rPr lang="en-US" altLang="ko-KR" sz="3200" dirty="0" err="1">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журеді</a:t>
            </a:r>
            <a:r>
              <a:rPr lang="en-US" altLang="ko-KR" sz="3200" dirty="0">
                <a:solidFill>
                  <a:schemeClr val="tx1">
                    <a:lumMod val="75000"/>
                    <a:lumOff val="25000"/>
                  </a:schemeClr>
                </a:solidFill>
                <a:latin typeface="Times New Roman" panose="02020603050405020304" pitchFamily="18" charset="0"/>
                <a:ea typeface="Gulim" panose="020B0600000101010101" pitchFamily="34" charset="-127"/>
                <a:cs typeface="Times New Roman" panose="02020603050405020304" pitchFamily="18" charset="0"/>
              </a:rPr>
              <a:t>. </a:t>
            </a:r>
            <a:endParaRPr lang="ru-RU" altLang="ru-RU" sz="3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42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0628" y="952017"/>
            <a:ext cx="6168788" cy="4801314"/>
          </a:xfrm>
          <a:prstGeom prst="rect">
            <a:avLst/>
          </a:prstGeom>
        </p:spPr>
        <p:txBody>
          <a:bodyPr wrap="square">
            <a:spAutoFit/>
          </a:bodyPr>
          <a:lstStyle/>
          <a:p>
            <a:pPr algn="just"/>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сөзі алғашқыда юристтік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терминге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 </a:t>
            </a:r>
            <a:r>
              <a:rPr lang="ru-RU"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immunitas</a:t>
            </a:r>
            <a:r>
              <a:rPr lang="en-US"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лат.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нәрседен қүтылу, босау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Медициналық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практикасына</a:t>
            </a:r>
            <a:r>
              <a:rPr lang="ru-RU" dirty="0" smtClean="0">
                <a:latin typeface="Times New Roman" pitchFamily="18" charset="0"/>
                <a:cs typeface="Times New Roman" pitchFamily="18" charset="0"/>
              </a:rPr>
              <a:t> «иммунитет</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термині</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XIX </a:t>
            </a:r>
            <a:r>
              <a:rPr lang="ru-RU" dirty="0" err="1" smtClean="0">
                <a:latin typeface="Times New Roman" pitchFamily="18" charset="0"/>
                <a:cs typeface="Times New Roman" pitchFamily="18" charset="0"/>
              </a:rPr>
              <a:t>ғасырдың екінші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жартысында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инфекциялық аурулардан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қорғану әдістері зерттелу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теориялық және эксперименталды</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қалыптасу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енгізілген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Терминнің жаңа, «медициналық» мазмүны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аурудан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құтылу» 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белгіленген</a:t>
            </a:r>
            <a:r>
              <a:rPr lang="ru-RU" dirty="0" smtClean="0">
                <a:latin typeface="Times New Roman" pitchFamily="18" charset="0"/>
                <a:cs typeface="Times New Roman" pitchFamily="18" charset="0"/>
              </a:rPr>
              <a:t>.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терминге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қолайлы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түсініктемесін</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Р.В.Петров 1982 </a:t>
            </a:r>
            <a:r>
              <a:rPr lang="ru-RU" b="1" i="1" dirty="0" err="1" smtClean="0">
                <a:latin typeface="Times New Roman" pitchFamily="18" charset="0"/>
                <a:cs typeface="Times New Roman" pitchFamily="18" charset="0"/>
              </a:rPr>
              <a:t>жылы</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берген</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генетикалық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белгілері</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заттар</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мен</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денелерден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бөгде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заттарға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бактериялар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карапайымдар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саныраукүлактар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нәруыздар</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аутоантигендер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сонымен</a:t>
            </a:r>
            <a:r>
              <a:rPr lang="ru-RU" dirty="0" smtClean="0">
                <a:latin typeface="Times New Roman" pitchFamily="18" charset="0"/>
                <a:cs typeface="Times New Roman" pitchFamily="18" charset="0"/>
              </a:rPr>
              <a:t> катар, </a:t>
            </a:r>
            <a:r>
              <a:rPr lang="ru-RU" dirty="0" err="1" smtClean="0">
                <a:latin typeface="Times New Roman" pitchFamily="18" charset="0"/>
                <a:cs typeface="Times New Roman" pitchFamily="18" charset="0"/>
              </a:rPr>
              <a:t>мутантты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26" name="AutoShape 2" descr="Что такое иммунитет? - Медицинский центр &quot;Физиоме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Что такое иммунитет? - ГБУЗ РМ РИКБ"/>
          <p:cNvPicPr>
            <a:picLocks noChangeAspect="1" noChangeArrowheads="1"/>
          </p:cNvPicPr>
          <p:nvPr/>
        </p:nvPicPr>
        <p:blipFill>
          <a:blip r:embed="rId2" cstate="print"/>
          <a:srcRect/>
          <a:stretch>
            <a:fillRect/>
          </a:stretch>
        </p:blipFill>
        <p:spPr bwMode="auto">
          <a:xfrm>
            <a:off x="7251899" y="2213744"/>
            <a:ext cx="4204021" cy="2180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1607615"/>
            <a:ext cx="10931857" cy="3970318"/>
          </a:xfrm>
          <a:prstGeom prst="rect">
            <a:avLst/>
          </a:prstGeom>
        </p:spPr>
        <p:txBody>
          <a:bodyPr wrap="square">
            <a:spAutoFit/>
          </a:bodyPr>
          <a:lstStyle/>
          <a:p>
            <a:pPr algn="just"/>
            <a:r>
              <a:rPr lang="ru-RU" dirty="0" smtClean="0">
                <a:latin typeface="Times New Roman" pitchFamily="18" charset="0"/>
                <a:cs typeface="Times New Roman" pitchFamily="18" charset="0"/>
              </a:rPr>
              <a:t>	Иммунитет </a:t>
            </a:r>
            <a:r>
              <a:rPr lang="ru-RU" dirty="0" err="1" smtClean="0">
                <a:latin typeface="Times New Roman" pitchFamily="18" charset="0"/>
                <a:cs typeface="Times New Roman" pitchFamily="18" charset="0"/>
              </a:rPr>
              <a:t>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XIX </a:t>
            </a:r>
            <a:r>
              <a:rPr lang="ru-RU" dirty="0" err="1" smtClean="0">
                <a:latin typeface="Times New Roman" pitchFamily="18" charset="0"/>
                <a:cs typeface="Times New Roman" pitchFamily="18" charset="0"/>
              </a:rPr>
              <a:t>ғасырға 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мазалаған инфекциялық ауруларды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жеңу үшін қатаң өмірлік қажеттілігі арқасында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адамдардың шешекті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жеңуі.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 алғаш шешек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пустулаларының 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адамға қондыру арқылы қорғану Қытайда б.ғ.д.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мың 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бұрын</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XI </a:t>
            </a:r>
            <a:r>
              <a:rPr lang="ru-RU" dirty="0" err="1" smtClean="0">
                <a:latin typeface="Times New Roman" pitchFamily="18" charset="0"/>
                <a:cs typeface="Times New Roman" pitchFamily="18" charset="0"/>
              </a:rPr>
              <a:t>ғасырда қолданылды.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Кейінірек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әдісті Индияда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Азияда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Европада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қолдана бастады</a:t>
            </a:r>
            <a:r>
              <a:rPr lang="ru-RU" dirty="0" smtClean="0">
                <a:latin typeface="Times New Roman" pitchFamily="18" charset="0"/>
                <a:cs typeface="Times New Roman" pitchFamily="18" charset="0"/>
              </a:rPr>
              <a:t>. Медицина </a:t>
            </a:r>
            <a:r>
              <a:rPr lang="ru-RU" dirty="0" err="1" smtClean="0">
                <a:latin typeface="Times New Roman" pitchFamily="18" charset="0"/>
                <a:cs typeface="Times New Roman" pitchFamily="18" charset="0"/>
              </a:rPr>
              <a:t>тарихына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Шығыс ғалымы Әр-Рази шешекке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классикалық анықтама беріп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шешекті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әдісін қолданғаны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ізашары</a:t>
            </a:r>
            <a:r>
              <a:rPr lang="ru-RU" dirty="0" smtClean="0">
                <a:latin typeface="Times New Roman" pitchFamily="18" charset="0"/>
                <a:cs typeface="Times New Roman" pitchFamily="18" charset="0"/>
              </a:rPr>
              <a:t> Авиценна </a:t>
            </a:r>
            <a:r>
              <a:rPr lang="ru-RU" dirty="0" err="1" smtClean="0">
                <a:latin typeface="Times New Roman" pitchFamily="18" charset="0"/>
                <a:cs typeface="Times New Roman" pitchFamily="18" charset="0"/>
              </a:rPr>
              <a:t>опа</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шешекке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тән белгілері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бүл аурулармен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ауырған адамдар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 сирек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 ауырғандығы 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жазған</a:t>
            </a:r>
            <a:r>
              <a:rPr lang="ru-RU" dirty="0" smtClean="0">
                <a:latin typeface="Times New Roman" pitchFamily="18" charset="0"/>
                <a:cs typeface="Times New Roman" pitchFamily="18" charset="0"/>
              </a:rPr>
              <a:t>.</a:t>
            </a:r>
          </a:p>
          <a:p>
            <a:pPr algn="just"/>
            <a:endParaRPr lang="kk-KZ"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Індет ауруларына алғаш аса назар салып зерттеген мұсылман ғалымдары Разы мен Ибн Сина деп көрсетілген медицина тарихында. Олар шешек ауруының белгілерін басқа індет ауруларынан ажыратып көрсетіп, алғаш иммунитет теориясын жасайды. Шешектен құтылу әдісі алғаш Қытайда пайда болған деген болжам бар. Бұл әдісте ауырып аман қалған адамның іріңін сау адамға енгізеді. Мұндай “вакцинациядан” соң адам өлімі 2-3% болып отырған. Сиыр шешегімен ауырған адамның нағыз шешектен аман қалатыны да өте ертеден белгілі болған және де сол сиыр шешегімен егу жекеленген жағдайларда қолданылып отырған.</a:t>
            </a:r>
            <a:endParaRPr lang="ru-RU" dirty="0">
              <a:latin typeface="Times New Roman" pitchFamily="18" charset="0"/>
              <a:cs typeface="Times New Roman" pitchFamily="18" charset="0"/>
            </a:endParaRPr>
          </a:p>
        </p:txBody>
      </p:sp>
      <p:sp>
        <p:nvSpPr>
          <p:cNvPr id="3" name="Прямоугольник 2"/>
          <p:cNvSpPr/>
          <p:nvPr/>
        </p:nvSpPr>
        <p:spPr>
          <a:xfrm>
            <a:off x="3302758" y="662887"/>
            <a:ext cx="5854890" cy="523220"/>
          </a:xfrm>
          <a:prstGeom prst="rect">
            <a:avLst/>
          </a:prstGeom>
        </p:spPr>
        <p:txBody>
          <a:bodyPr wrap="square">
            <a:spAutoFit/>
          </a:bodyPr>
          <a:lstStyle/>
          <a:p>
            <a:pPr lvl="0" algn="ctr"/>
            <a:r>
              <a:rPr lang="kk-KZ" sz="28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Иммунологияның даму тарихы</a:t>
            </a:r>
            <a:endParaRPr lang="ru-RU" sz="28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3827" y="739215"/>
            <a:ext cx="8147714" cy="5078313"/>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 ретінде</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классикалық және қазіргі заманғы иммунологияға </a:t>
            </a:r>
            <a:r>
              <a:rPr lang="ru-RU" dirty="0" err="1" smtClean="0">
                <a:latin typeface="Times New Roman" pitchFamily="18" charset="0"/>
                <a:cs typeface="Times New Roman" pitchFamily="18" charset="0"/>
              </a:rPr>
              <a:t>бөледі.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Классикалық</a:t>
            </a:r>
            <a:r>
              <a:rPr lang="ru-RU" dirty="0" smtClean="0">
                <a:latin typeface="Times New Roman" pitchFamily="18" charset="0"/>
                <a:cs typeface="Times New Roman" pitchFamily="18" charset="0"/>
              </a:rPr>
              <a:t> иммунология </a:t>
            </a:r>
            <a:r>
              <a:rPr lang="ru-RU" dirty="0" err="1" smtClean="0">
                <a:latin typeface="Times New Roman" pitchFamily="18" charset="0"/>
                <a:cs typeface="Times New Roman" pitchFamily="18" charset="0"/>
              </a:rPr>
              <a:t>Э.Дженнер</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мен</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Л.Пастер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сияқты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ғалымдар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Бүл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инфекциялық </a:t>
            </a:r>
            <a:r>
              <a:rPr lang="ru-RU" dirty="0" smtClean="0">
                <a:latin typeface="Times New Roman" pitchFamily="18" charset="0"/>
                <a:cs typeface="Times New Roman" pitchFamily="18" charset="0"/>
              </a:rPr>
              <a:t>иммунология. </a:t>
            </a:r>
            <a:r>
              <a:rPr lang="ru-RU" dirty="0" err="1" smtClean="0">
                <a:latin typeface="Times New Roman" pitchFamily="18" charset="0"/>
                <a:cs typeface="Times New Roman" pitchFamily="18" charset="0"/>
              </a:rPr>
              <a:t>Әрбір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ашулардың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тарихы</a:t>
            </a:r>
            <a:r>
              <a:rPr lang="ru-RU" dirty="0" smtClean="0">
                <a:latin typeface="Times New Roman" pitchFamily="18" charset="0"/>
                <a:cs typeface="Times New Roman" pitchFamily="18" charset="0"/>
              </a:rPr>
              <a:t> бар</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жетістіктер</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Осылай</a:t>
            </a:r>
            <a:r>
              <a:rPr lang="ru-RU" dirty="0" smtClean="0">
                <a:latin typeface="Times New Roman" pitchFamily="18" charset="0"/>
                <a:cs typeface="Times New Roman" pitchFamily="18" charset="0"/>
              </a:rPr>
              <a:t>, 1776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дәрігер-зерттеуші Э.Дженнер</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тәжірибелік иммунологияның </a:t>
            </a:r>
            <a:r>
              <a:rPr lang="ru-RU" dirty="0" err="1" smtClean="0">
                <a:latin typeface="Times New Roman" pitchFamily="18" charset="0"/>
                <a:cs typeface="Times New Roman" pitchFamily="18" charset="0"/>
              </a:rPr>
              <a:t>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 алғаш </a:t>
            </a:r>
            <a:r>
              <a:rPr lang="ru-RU" dirty="0" smtClean="0">
                <a:latin typeface="Times New Roman" pitchFamily="18" charset="0"/>
                <a:cs typeface="Times New Roman" pitchFamily="18" charset="0"/>
              </a:rPr>
              <a:t>вакцинация </a:t>
            </a:r>
            <a:r>
              <a:rPr lang="ru-RU" dirty="0" err="1" smtClean="0">
                <a:latin typeface="Times New Roman" pitchFamily="18" charset="0"/>
                <a:cs typeface="Times New Roman" pitchFamily="18" charset="0"/>
              </a:rPr>
              <a:t>әдісін қолданған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Э.Дженнер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шешегі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материалын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балаға 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арқылы,адамдардың инфекциялық аурулардан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босататын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 теориялық және практикалық </a:t>
            </a:r>
            <a:r>
              <a:rPr lang="ru-RU" dirty="0" smtClean="0">
                <a:latin typeface="Times New Roman" pitchFamily="18" charset="0"/>
                <a:cs typeface="Times New Roman" pitchFamily="18" charset="0"/>
              </a:rPr>
              <a:t>медицина </a:t>
            </a:r>
            <a:r>
              <a:rPr lang="ru-RU" dirty="0" err="1" smtClean="0">
                <a:latin typeface="Times New Roman" pitchFamily="18" charset="0"/>
                <a:cs typeface="Times New Roman" pitchFamily="18" charset="0"/>
              </a:rPr>
              <a:t>бағытының 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Э.Дженнер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оның пікірлері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болмады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өйткені олар</a:t>
            </a:r>
            <a:r>
              <a:rPr lang="ru-RU" dirty="0" smtClean="0">
                <a:latin typeface="Times New Roman" pitchFamily="18" charset="0"/>
                <a:cs typeface="Times New Roman" pitchFamily="18" charset="0"/>
              </a:rPr>
              <a:t> тек </a:t>
            </a:r>
            <a:r>
              <a:rPr lang="ru-RU" dirty="0" err="1" smtClean="0">
                <a:latin typeface="Times New Roman" pitchFamily="18" charset="0"/>
                <a:cs typeface="Times New Roman" pitchFamily="18" charset="0"/>
              </a:rPr>
              <a:t>ғана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ауруға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толығымен ғылыми дәлелденген жоқ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үрдісінің теориясының фундаменті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егуден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соң </a:t>
            </a:r>
            <a:r>
              <a:rPr lang="ru-RU" dirty="0" smtClean="0">
                <a:latin typeface="Times New Roman" pitchFamily="18" charset="0"/>
                <a:cs typeface="Times New Roman" pitchFamily="18" charset="0"/>
              </a:rPr>
              <a:t>тек 85 </a:t>
            </a:r>
            <a:r>
              <a:rPr lang="ru-RU" dirty="0" err="1" smtClean="0">
                <a:latin typeface="Times New Roman" pitchFamily="18" charset="0"/>
                <a:cs typeface="Times New Roman" pitchFamily="18" charset="0"/>
              </a:rPr>
              <a:t>жылданкейін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теориялық иммунологияның 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салды</a:t>
            </a:r>
            <a:r>
              <a:rPr lang="ru-RU" dirty="0" smtClean="0">
                <a:latin typeface="Times New Roman" pitchFamily="18" charset="0"/>
                <a:cs typeface="Times New Roman" pitchFamily="18" charset="0"/>
              </a:rPr>
              <a:t>. 1881жылы Пастер Париж </a:t>
            </a:r>
            <a:r>
              <a:rPr lang="ru-RU" dirty="0" err="1" smtClean="0">
                <a:latin typeface="Times New Roman" pitchFamily="18" charset="0"/>
                <a:cs typeface="Times New Roman" pitchFamily="18" charset="0"/>
              </a:rPr>
              <a:t>академиясында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 инфекциялык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аттенуацияланған микробтармен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иммунизациялау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алуға болатынын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жариялады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a:t>
            </a:r>
            <a:r>
              <a:rPr lang="ru-RU" dirty="0" smtClean="0">
                <a:latin typeface="Times New Roman" pitchFamily="18" charset="0"/>
                <a:cs typeface="Times New Roman" pitchFamily="18" charset="0"/>
              </a:rPr>
              <a:t> химик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Л.Пастер медицина </a:t>
            </a:r>
            <a:r>
              <a:rPr lang="ru-RU" dirty="0" err="1" smtClean="0">
                <a:latin typeface="Times New Roman" pitchFamily="18" charset="0"/>
                <a:cs typeface="Times New Roman" pitchFamily="18" charset="0"/>
              </a:rPr>
              <a:t>менбиологияға химиялық тәжрибелердің нақтылығы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ойын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енгізді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қазіргі физико-химиялық, молекулалы</a:t>
            </a:r>
            <a:r>
              <a:rPr lang="ru-RU" dirty="0" smtClean="0">
                <a:latin typeface="Times New Roman" pitchFamily="18" charset="0"/>
                <a:cs typeface="Times New Roman" pitchFamily="18" charset="0"/>
              </a:rPr>
              <a:t> биология мен </a:t>
            </a:r>
            <a:r>
              <a:rPr lang="ru-RU" dirty="0" err="1" smtClean="0">
                <a:latin typeface="Times New Roman" pitchFamily="18" charset="0"/>
                <a:cs typeface="Times New Roman" pitchFamily="18" charset="0"/>
              </a:rPr>
              <a:t>биотехнологияның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 маңызды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9698" name="Picture 2" descr="Эдуард Дженнер. Его жизнь и научная деятельность (Святловский) — Викитека"/>
          <p:cNvPicPr>
            <a:picLocks noChangeAspect="1" noChangeArrowheads="1"/>
          </p:cNvPicPr>
          <p:nvPr/>
        </p:nvPicPr>
        <p:blipFill>
          <a:blip r:embed="rId2" cstate="print"/>
          <a:srcRect/>
          <a:stretch>
            <a:fillRect/>
          </a:stretch>
        </p:blipFill>
        <p:spPr bwMode="auto">
          <a:xfrm>
            <a:off x="764274" y="477671"/>
            <a:ext cx="2136776" cy="2570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Пастер, Луи — Википедия"/>
          <p:cNvPicPr>
            <a:picLocks noChangeAspect="1" noChangeArrowheads="1"/>
          </p:cNvPicPr>
          <p:nvPr/>
        </p:nvPicPr>
        <p:blipFill>
          <a:blip r:embed="rId3" cstate="print"/>
          <a:srcRect/>
          <a:stretch>
            <a:fillRect/>
          </a:stretch>
        </p:blipFill>
        <p:spPr bwMode="auto">
          <a:xfrm>
            <a:off x="731722" y="3248166"/>
            <a:ext cx="2159943" cy="2838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7474" y="436728"/>
            <a:ext cx="8270543" cy="5632311"/>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Инфекциялық және инфекциялық емес</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иммунологияның дамуы</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орнығуы И.И.Мечниковтың биологиядағы жетістігімен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көрсеткіштердің бағасына эволюциялық көзқарасты енгізді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болмаса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бірде-бір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a:t>
            </a:r>
            <a:r>
              <a:rPr lang="ru-RU" dirty="0" smtClean="0">
                <a:latin typeface="Times New Roman" pitchFamily="18" charset="0"/>
                <a:cs typeface="Times New Roman" pitchFamily="18" charset="0"/>
              </a:rPr>
              <a:t>эффект пен иммунитет </a:t>
            </a:r>
            <a:r>
              <a:rPr lang="ru-RU" dirty="0" err="1" smtClean="0">
                <a:latin typeface="Times New Roman" pitchFamily="18" charset="0"/>
                <a:cs typeface="Times New Roman" pitchFamily="18" charset="0"/>
              </a:rPr>
              <a:t>түсінікті болмайтын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Ф.Бернет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жазбақшы, “барлық биологиялық үрдістер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өзекті эволюцияның нәтижесі және кезкелген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биологиялық жалпылама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эволюциялық тұрғыда ғана мағынасы болады</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1883 ж. И.Мечников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Организмнің емдік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күші 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12 </a:t>
            </a:r>
            <a:r>
              <a:rPr lang="ru-RU" dirty="0" err="1" smtClean="0">
                <a:latin typeface="Times New Roman" pitchFamily="18" charset="0"/>
                <a:cs typeface="Times New Roman" pitchFamily="18" charset="0"/>
              </a:rPr>
              <a:t>баяндамасында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жалпы</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биологиялық теориясының принциптерін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көрсетіп берді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 </a:t>
            </a:r>
            <a:r>
              <a:rPr lang="ru-RU" dirty="0" smtClean="0">
                <a:latin typeface="Times New Roman" pitchFamily="18" charset="0"/>
                <a:cs typeface="Times New Roman" pitchFamily="18" charset="0"/>
              </a:rPr>
              <a:t>теория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қорғаныс серпілістердің арнайылығы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микробтардан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өзінің токсиндерінің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денатурациялық ақуалдарынан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өлген жасушаларынан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 арыла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алатыны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сияқты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феномендер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айтылды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бұл фагоцитарлы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теорияны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биологтар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медиктер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жақсы қабылдаған жоқ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Оппоненттер</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табылды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тәжірибелерінің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микроорганизмдер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олардың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токсиндерін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бактерицидтік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ерекшелігі</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гуморалды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бұзады 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пікір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ғалымдардың бірі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әйгілі ғалым </a:t>
            </a:r>
            <a:r>
              <a:rPr lang="ru-RU" dirty="0" smtClean="0">
                <a:latin typeface="Times New Roman" pitchFamily="18" charset="0"/>
                <a:cs typeface="Times New Roman" pitchFamily="18" charset="0"/>
              </a:rPr>
              <a:t>П.Эрлих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үрдістің химиялық жағын зерттеді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 бірінші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токсикалық заттардың инъекциясымен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қарсы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токсиндерді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бейтараптаушы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биологиялық субстанциялар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болу </a:t>
            </a:r>
            <a:r>
              <a:rPr lang="ru-RU" dirty="0" err="1" smtClean="0">
                <a:latin typeface="Times New Roman" pitchFamily="18" charset="0"/>
                <a:cs typeface="Times New Roman" pitchFamily="18" charset="0"/>
              </a:rPr>
              <a:t>уақыты арасындағы </a:t>
            </a:r>
            <a:r>
              <a:rPr lang="ru-RU" dirty="0" smtClean="0">
                <a:latin typeface="Times New Roman" pitchFamily="18" charset="0"/>
                <a:cs typeface="Times New Roman" pitchFamily="18" charset="0"/>
              </a:rPr>
              <a:t>период бар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латентті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периодты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анықтады</a:t>
            </a:r>
            <a:endParaRPr lang="ru-RU" dirty="0">
              <a:latin typeface="Times New Roman" pitchFamily="18" charset="0"/>
              <a:cs typeface="Times New Roman" pitchFamily="18" charset="0"/>
            </a:endParaRPr>
          </a:p>
        </p:txBody>
      </p:sp>
      <p:pic>
        <p:nvPicPr>
          <p:cNvPr id="31747" name="Picture 3" descr="Мечников, Илья Ильич - ПЕРСОНА ТАСС"/>
          <p:cNvPicPr>
            <a:picLocks noChangeAspect="1" noChangeArrowheads="1"/>
          </p:cNvPicPr>
          <p:nvPr/>
        </p:nvPicPr>
        <p:blipFill>
          <a:blip r:embed="rId2" cstate="print"/>
          <a:srcRect/>
          <a:stretch>
            <a:fillRect/>
          </a:stretch>
        </p:blipFill>
        <p:spPr bwMode="auto">
          <a:xfrm flipH="1">
            <a:off x="659155" y="1709189"/>
            <a:ext cx="2452533" cy="339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6"/>
</p:tagLst>
</file>

<file path=ppt/tags/tag2.xml><?xml version="1.0" encoding="utf-8"?>
<p:tagLst xmlns:a="http://schemas.openxmlformats.org/drawingml/2006/main" xmlns:r="http://schemas.openxmlformats.org/officeDocument/2006/relationships" xmlns:p="http://schemas.openxmlformats.org/presentationml/2006/main">
  <p:tag name="TIMING" val="|3.2|3.1|3.4|5.|4.|5.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2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4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Кимоно">
  <a:themeElements>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Кимоно">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5400</TotalTime>
  <Words>1511</Words>
  <Application>Microsoft Office PowerPoint</Application>
  <PresentationFormat>Широкоэкранный</PresentationFormat>
  <Paragraphs>161</Paragraphs>
  <Slides>52</Slides>
  <Notes>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8</vt:i4>
      </vt:variant>
      <vt:variant>
        <vt:lpstr>Заголовки слайдов</vt:lpstr>
      </vt:variant>
      <vt:variant>
        <vt:i4>52</vt:i4>
      </vt:variant>
    </vt:vector>
  </HeadingPairs>
  <TitlesOfParts>
    <vt:vector size="71" baseType="lpstr">
      <vt:lpstr>맑은 고딕</vt:lpstr>
      <vt:lpstr>Arial</vt:lpstr>
      <vt:lpstr>Arial Black</vt:lpstr>
      <vt:lpstr>Calibri</vt:lpstr>
      <vt:lpstr>Calibri Light</vt:lpstr>
      <vt:lpstr>Georgia</vt:lpstr>
      <vt:lpstr>Gulim</vt:lpstr>
      <vt:lpstr>Symbol</vt:lpstr>
      <vt:lpstr>Times New Roman</vt:lpstr>
      <vt:lpstr>Wingdings</vt:lpstr>
      <vt:lpstr>Wingdings 2</vt:lpstr>
      <vt:lpstr>Официальная</vt:lpstr>
      <vt:lpstr>1_Ретро</vt:lpstr>
      <vt:lpstr>Ретро</vt:lpstr>
      <vt:lpstr>2_Ретро</vt:lpstr>
      <vt:lpstr>3_Ретро</vt:lpstr>
      <vt:lpstr>4_Ретро</vt:lpstr>
      <vt:lpstr>Кимоно</vt:lpstr>
      <vt:lpstr>Трава</vt:lpstr>
      <vt:lpstr>Презентация PowerPoint</vt:lpstr>
      <vt:lpstr>    Жоспар:</vt:lpstr>
      <vt:lpstr>Презентация PowerPoint</vt:lpstr>
      <vt:lpstr>Презентация PowerPoint</vt:lpstr>
      <vt:lpstr>Иммунологияның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Негізгі иммунология тарихы ағылшын ғалымы Эдвард Дженнердің еңбегінен басталады.</vt:lpstr>
      <vt:lpstr>1976 жылы Дженнер шешуші тәжірибе қойған.Сара Нельмс деген сиыр шешегі жұққан сауыншыдан шешек материалын 8 жасар дені сау Джеймс деген балаға егеді.1 апта өткен соң бала сәл ауырып жазылып кетеді.Тағы 1 апта өткен соң нағыз қара шешектің өзін егеді.Бірақ балаға бұл қатерлі шешек жұқпайды.Сөйтіп Дженнер шешек ауруынан құтылудың жолын тапты. </vt:lpstr>
      <vt:lpstr>Ғылыми иммунология атасы – француз Луи Пастер.Ол вакцина жасаудың универсалды  тәсілін  тауып  тырысқақ,күйдіргі,құтыру ауруларына қарсы вакцина  жасады.</vt:lpstr>
      <vt:lpstr>1898-1899 ж. Н.Н.Чистович, Ж. Борде- Мечников шәкірттері антидене жасалуы үшін микроорганизмдер керектігі шарт емес екендігін анықтады. Бірақ бұл еңбек елеусіз қалды. Қазір осы жұмыстың әр түрлі жануарлардың тін антигендерін зерттеуде инфекциялық емес иммунологияның  шығуының себепкер болғаны анықталып отыр. </vt:lpstr>
      <vt:lpstr>Презентация PowerPoint</vt:lpstr>
      <vt:lpstr>1900ж. Ландштейнер қан топтарын ашты. Олар АВО жүйе деп аталады. Бір түрге жататын организмдердің иммунитеттік  айырмашылығын  зерттейтін  иммунологияның бір тармағы пайда болды. Ол-тін изоантигенін зерттейтін  ғылым.</vt:lpstr>
      <vt:lpstr>Презентация PowerPoint</vt:lpstr>
      <vt:lpstr>Иммунология ғылымы дамуының жаңа белесі 1945 ж. Басталады және ағылшын ғалымы Медавар есімімен  байланысты.Ол иммунитет ағзаны тек микробтан ғана емес, сонымен қатар генетикалық  бөгде ағзалардың жасушалары мен  тіндерінен де қорғайтынын дәлелдеді</vt:lpstr>
      <vt:lpstr>Ағзаның негізі қатаң бақылануы не үшін қажет деген сұрақты  қойған Австралия микробиологы Бернет. Бұл сұрақ иммунитетті  түсінуде көп пайда келтірді. Бұл сұраққа жауап  иммунитеттік  бақылау  қағидасын  ашуға әкелді.</vt:lpstr>
      <vt:lpstr>Презентация PowerPoint</vt:lpstr>
      <vt:lpstr>Иммунологиялық  бақылау  қағидасының шығуы, 1969-70 ж. Иммунитеттің  2 жүйесін – жасушалық және гуморальдық жүйелердің ашылуына, қазіргі  иммунологияның  пайда болуына  әсер етті.</vt:lpstr>
      <vt:lpstr>Иммунология  жетістіктері</vt:lpstr>
      <vt:lpstr>Антидене синтезінің алғашқы теориясын Т.Эрлих жасаған. Ол бойынша әр жасушаның  антидене жасайтын ерекше құрылымы- бүйір тізбегі  болады және ол кездейсоқ антигенге дәл келетін  болады. Ол  жасушадан  бөлініп қанға  түссе антиденеге айналады. Антиген молекуласы өзіне сәйкес  келетін құрылымды  таңдап тауып алып, оны дәл көбейтеді деп айтқан. Бұл алғашқы сұрыптау  гипотезесы еді.</vt:lpstr>
      <vt:lpstr>Ф.Бернет,Феннер 1941 ж. Тікелей емес матрица теориясын  жасады. Ол бойынша антиген ферменттердің  қызметін  өзгертіп  қосалқы  әсер  етеді. Кейін  инструктивті  гипотезаның көп  варианттары  шықты, антиген мутаген  сияқты  ДНК-ға, РНК-ға әсер етеді деген.</vt:lpstr>
      <vt:lpstr>1950ж. Ерне Эрлих идеяларына  қайта келіп “табиғи сұрыптау” гипотезасын енгізді. Ол бойынша эмбрион сатысында айырша безде әртүрлі антидене молекулалары болады. Антиген организмге енгенде сәйкес келетін антиденемен әсерлесіп комплекс құрады. Бұл комплек жасуша ішіне кіргенде жасуша оны молекулалар жасауға модель ретінде пайдаланады.</vt:lpstr>
      <vt:lpstr>Сұрыптау идеясының әрі дамуы Бернеттің клон сұрыптау теориясына байланысты.  Бұл теория бойынша антигеннің жалғыз ғана қызметі,өзінің лимфа жасушаларымен жолығуы,олардың көбейуіне стимул жасауы.</vt:lpstr>
      <vt:lpstr>Қазіргі күндері иммунологияның жалпы биологиялық мәні бар ол өз дамуында да биология мен медицинаға көп әсер жасап отыр</vt:lpstr>
      <vt:lpstr> ИММУНИТЕТ АНЫҚТАМАСЫ.  </vt:lpstr>
      <vt:lpstr>Шығу тегіне байланысты</vt:lpstr>
      <vt:lpstr>Туа біткен иммунитет</vt:lpstr>
      <vt:lpstr>Презентация PowerPoint</vt:lpstr>
      <vt:lpstr>АДАМ ОРГАНИЗМНІҢ ИММУНДЫҚ ЖҮЙЕСІ </vt:lpstr>
      <vt:lpstr>Иммундық жүйенің орталық мүшелері: </vt:lpstr>
      <vt:lpstr>Иммундық жүйенің шеткі мүшелері: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Rano Billayeva</dc:creator>
  <cp:lastModifiedBy>Атанбаева Гулшат</cp:lastModifiedBy>
  <cp:revision>324</cp:revision>
  <dcterms:created xsi:type="dcterms:W3CDTF">2021-04-23T07:01:09Z</dcterms:created>
  <dcterms:modified xsi:type="dcterms:W3CDTF">2025-01-20T04:13:28Z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6543741</vt:lpwstr>
  </property>
  <property fmtid="{D5CDD505-2E9C-101B-9397-08002B2CF9AE}" pid="3" name="NXPowerLiteSettings">
    <vt:lpwstr>F7000400038000</vt:lpwstr>
  </property>
  <property fmtid="{D5CDD505-2E9C-101B-9397-08002B2CF9AE}" pid="4" name="NXPowerLiteVersion">
    <vt:lpwstr>S9.1.4</vt:lpwstr>
  </property>
</Properties>
</file>